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85" r:id="rId4"/>
    <p:sldId id="261" r:id="rId5"/>
    <p:sldId id="262" r:id="rId6"/>
    <p:sldId id="264" r:id="rId7"/>
    <p:sldId id="266" r:id="rId8"/>
    <p:sldId id="269" r:id="rId9"/>
    <p:sldId id="271" r:id="rId10"/>
    <p:sldId id="274" r:id="rId11"/>
    <p:sldId id="278" r:id="rId12"/>
    <p:sldId id="276" r:id="rId13"/>
    <p:sldId id="283" r:id="rId14"/>
    <p:sldId id="280" r:id="rId15"/>
    <p:sldId id="291" r:id="rId16"/>
    <p:sldId id="293" r:id="rId17"/>
    <p:sldId id="289" r:id="rId18"/>
    <p:sldId id="294" r:id="rId19"/>
    <p:sldId id="296" r:id="rId20"/>
    <p:sldId id="298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5442C-15E3-4A52-8538-C892A1D06952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7EA3-E3E6-4132-AF5E-194F26D5B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9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07EA3-E3E6-4132-AF5E-194F26D5BB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3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2CA-DD12-444D-9EBC-8A5E736DAB63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837A-5C33-4D47-879E-8A0576A9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9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2CA-DD12-444D-9EBC-8A5E736DAB63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837A-5C33-4D47-879E-8A0576A9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6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2CA-DD12-444D-9EBC-8A5E736DAB63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837A-5C33-4D47-879E-8A0576A9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94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7AAEF-F6D0-4A60-9251-9A6CCB358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45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2CA-DD12-444D-9EBC-8A5E736DAB63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837A-5C33-4D47-879E-8A0576A9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4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2CA-DD12-444D-9EBC-8A5E736DAB63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837A-5C33-4D47-879E-8A0576A9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5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2CA-DD12-444D-9EBC-8A5E736DAB63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837A-5C33-4D47-879E-8A0576A9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2CA-DD12-444D-9EBC-8A5E736DAB63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837A-5C33-4D47-879E-8A0576A9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2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2CA-DD12-444D-9EBC-8A5E736DAB63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837A-5C33-4D47-879E-8A0576A9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8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2CA-DD12-444D-9EBC-8A5E736DAB63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837A-5C33-4D47-879E-8A0576A9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3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2CA-DD12-444D-9EBC-8A5E736DAB63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837A-5C33-4D47-879E-8A0576A9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4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2CA-DD12-444D-9EBC-8A5E736DAB63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837A-5C33-4D47-879E-8A0576A9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4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A32CA-DD12-444D-9EBC-8A5E736DAB63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8837A-5C33-4D47-879E-8A0576A9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4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-22225" y="0"/>
            <a:ext cx="9090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th_1_070216wd103_m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579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Entertainment-02-ju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257800"/>
            <a:ext cx="2057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38200" y="2270125"/>
            <a:ext cx="73914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VỀ DỰ GIỜ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THAO GIẢNG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NGỮ VĂN LỚP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6/9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WordArt 7"/>
          <p:cNvSpPr>
            <a:spLocks noChangeArrowheads="1" noChangeShapeType="1"/>
          </p:cNvSpPr>
          <p:nvPr/>
        </p:nvSpPr>
        <p:spPr bwMode="auto">
          <a:xfrm rot="60000">
            <a:off x="1519238" y="917575"/>
            <a:ext cx="6711950" cy="2139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NHIỆT LIỆT CHÀO MỪNG </a:t>
            </a:r>
          </a:p>
        </p:txBody>
      </p:sp>
      <p:sp>
        <p:nvSpPr>
          <p:cNvPr id="6152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53400" y="6096000"/>
            <a:ext cx="762000" cy="609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53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52400" y="228600"/>
            <a:ext cx="990600" cy="3048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2012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4324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24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kumimoji="1" lang="en-US" altLang="en-US" sz="2400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99 (</a:t>
            </a:r>
            <a:r>
              <a:rPr kumimoji="1" lang="en-US" altLang="en-US" sz="24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Văn</a:t>
            </a:r>
            <a:r>
              <a:rPr kumimoji="1" lang="en-US" altLang="en-US" sz="2400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kumimoji="1" lang="en-US" altLang="en-US" sz="24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</a:t>
            </a:r>
            <a:r>
              <a:rPr kumimoji="1" lang="en-US" altLang="en-US" sz="2400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): </a:t>
            </a:r>
            <a:r>
              <a:rPr kumimoji="1" lang="en-US" alt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Lượm</a:t>
            </a:r>
            <a:r>
              <a:rPr kumimoji="1" lang="en-US" altLang="en-US" sz="2400" b="1" i="1" dirty="0" smtClean="0">
                <a:solidFill>
                  <a:srgbClr val="800000"/>
                </a:solidFill>
                <a:latin typeface=".VnTifani HeavyH" pitchFamily="34" charset="0"/>
              </a:rPr>
              <a:t> </a:t>
            </a:r>
            <a:r>
              <a:rPr kumimoji="1" lang="en-US" altLang="en-US" sz="2400" b="1" i="1" u="sng" dirty="0" smtClean="0">
                <a:solidFill>
                  <a:srgbClr val="800000"/>
                </a:solidFill>
                <a:latin typeface=".VnKoala" pitchFamily="34" charset="0"/>
              </a:rPr>
              <a:t>  </a:t>
            </a:r>
            <a:r>
              <a:rPr kumimoji="1" lang="en-US" altLang="en-US" sz="24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kumimoji="1" lang="en-US" altLang="en-US" sz="2400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kumimoji="1" lang="en-US" altLang="en-US" sz="24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Hữu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2743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en-US" b="1" u="sng" dirty="0" smtClean="0">
                <a:solidFill>
                  <a:srgbClr val="FF0066"/>
                </a:solidFill>
                <a:latin typeface=".VnTimeH" pitchFamily="34" charset="0"/>
              </a:rPr>
              <a:t>II.T</a:t>
            </a:r>
            <a:r>
              <a:rPr kumimoji="1" lang="en-US" altLang="en-US" b="1" u="sng" dirty="0" smtClean="0">
                <a:solidFill>
                  <a:srgbClr val="FF0066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ÌM</a:t>
            </a:r>
            <a:r>
              <a:rPr kumimoji="1" lang="en-US" altLang="en-US" b="1" u="sng" dirty="0" smtClean="0">
                <a:solidFill>
                  <a:srgbClr val="FF0066"/>
                </a:solidFill>
                <a:latin typeface=".VnTimeH" pitchFamily="34" charset="0"/>
              </a:rPr>
              <a:t>– </a:t>
            </a:r>
            <a:r>
              <a:rPr kumimoji="1" lang="en-US" altLang="en-US" b="1" u="sng" dirty="0" err="1" smtClean="0">
                <a:solidFill>
                  <a:srgbClr val="FF0066"/>
                </a:solidFill>
                <a:latin typeface=".VnTimeH" pitchFamily="34" charset="0"/>
              </a:rPr>
              <a:t>hiÓu</a:t>
            </a:r>
            <a:r>
              <a:rPr kumimoji="1" lang="en-US" altLang="en-US" b="1" u="sng" dirty="0" smtClean="0">
                <a:solidFill>
                  <a:srgbClr val="FF0066"/>
                </a:solidFill>
                <a:latin typeface=".VnTimeH" pitchFamily="34" charset="0"/>
              </a:rPr>
              <a:t> </a:t>
            </a:r>
            <a:r>
              <a:rPr kumimoji="1" lang="en-US" altLang="en-US" b="1" u="sng" dirty="0" err="1" smtClean="0">
                <a:solidFill>
                  <a:srgbClr val="FF0066"/>
                </a:solidFill>
                <a:latin typeface=".VnTimeH" pitchFamily="34" charset="0"/>
              </a:rPr>
              <a:t>v¨n</a:t>
            </a:r>
            <a:r>
              <a:rPr kumimoji="1" lang="en-US" altLang="en-US" b="1" u="sng" dirty="0" smtClean="0">
                <a:solidFill>
                  <a:srgbClr val="FF0066"/>
                </a:solidFill>
                <a:latin typeface=".VnTimeH" pitchFamily="34" charset="0"/>
              </a:rPr>
              <a:t> </a:t>
            </a:r>
            <a:r>
              <a:rPr kumimoji="1" lang="en-US" altLang="en-US" b="1" u="sng" dirty="0" err="1" smtClean="0">
                <a:solidFill>
                  <a:srgbClr val="FF0066"/>
                </a:solidFill>
                <a:latin typeface=".VnTimeH" pitchFamily="34" charset="0"/>
              </a:rPr>
              <a:t>b¶n</a:t>
            </a:r>
            <a:endParaRPr kumimoji="1" lang="en-US" altLang="en-US" b="1" u="sng" dirty="0">
              <a:solidFill>
                <a:srgbClr val="FF0066"/>
              </a:solidFill>
              <a:latin typeface=".VnTimeH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542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1749"/>
            <a:ext cx="4191001" cy="121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Kết quả hình ảnh cho lượm tố hữ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0935"/>
            <a:ext cx="3733800" cy="54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0" y="3276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Hai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chú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cháu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gặp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nhau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trong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hoàn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cảnh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nào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?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Lúc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đó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Lượm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đang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làm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nhiệm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vụ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gì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?</a:t>
            </a:r>
            <a:r>
              <a:rPr lang="es-MX" sz="2400" dirty="0" smtClean="0"/>
              <a:t> 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48768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Hình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ảnh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Lượm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trong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đoạn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thơ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từ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khổ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thứ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2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đến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khổ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thứ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5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đã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được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miêu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tả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như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thế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nào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qua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cái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nhìn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của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người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kể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?</a:t>
            </a:r>
            <a:endParaRPr lang="en-US" sz="2400" dirty="0"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1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281113" y="17526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 sz="2800" b="1">
              <a:solidFill>
                <a:srgbClr val="0000FF"/>
              </a:solidFill>
            </a:endParaRPr>
          </a:p>
        </p:txBody>
      </p:sp>
      <p:pic>
        <p:nvPicPr>
          <p:cNvPr id="11267" name="Picture 3" descr="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71500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66800" y="22860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022725" y="1485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45428" name="Group 2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673992755"/>
              </p:ext>
            </p:extLst>
          </p:nvPr>
        </p:nvGraphicFramePr>
        <p:xfrm>
          <a:off x="152400" y="2209800"/>
          <a:ext cx="8458200" cy="3459164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/>
                  </a:extLst>
                </a:gridCol>
                <a:gridCol w="3657600">
                  <a:extLst>
                    <a:ext uri="{9D8B030D-6E8A-4147-A177-3AD203B41FA5}"/>
                  </a:extLst>
                </a:gridCol>
                <a:gridCol w="3200400">
                  <a:extLst>
                    <a:ext uri="{9D8B030D-6E8A-4147-A177-3AD203B41FA5}"/>
                  </a:extLst>
                </a:gridCol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Trang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phôc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H×nh d¸ng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Cö chØ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Lêi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nãi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45450" name="Text Box 42"/>
          <p:cNvSpPr txBox="1">
            <a:spLocks noChangeArrowheads="1"/>
          </p:cNvSpPr>
          <p:nvPr/>
        </p:nvSpPr>
        <p:spPr bwMode="auto">
          <a:xfrm>
            <a:off x="1828800" y="2286000"/>
            <a:ext cx="2667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en-US" sz="2400" dirty="0">
                <a:solidFill>
                  <a:schemeClr val="accent2"/>
                </a:solidFill>
              </a:rPr>
              <a:t>- </a:t>
            </a:r>
            <a:r>
              <a:rPr kumimoji="1" lang="en-US" altLang="en-US" sz="2400" dirty="0" err="1">
                <a:solidFill>
                  <a:schemeClr val="accent2"/>
                </a:solidFill>
              </a:rPr>
              <a:t>c¸i</a:t>
            </a:r>
            <a:r>
              <a:rPr kumimoji="1" lang="en-US" altLang="en-US" sz="2400" dirty="0">
                <a:solidFill>
                  <a:schemeClr val="accent2"/>
                </a:solidFill>
              </a:rPr>
              <a:t> x¾c </a:t>
            </a:r>
            <a:r>
              <a:rPr kumimoji="1" lang="en-US" altLang="en-US" sz="2400" dirty="0" err="1">
                <a:solidFill>
                  <a:schemeClr val="accent2"/>
                </a:solidFill>
              </a:rPr>
              <a:t>xinh</a:t>
            </a:r>
            <a:r>
              <a:rPr kumimoji="1" lang="en-US" altLang="en-US" sz="2400" dirty="0">
                <a:solidFill>
                  <a:schemeClr val="accent2"/>
                </a:solidFill>
              </a:rPr>
              <a:t> </a:t>
            </a:r>
            <a:r>
              <a:rPr kumimoji="1" lang="en-US" altLang="en-US" sz="2400" dirty="0" err="1">
                <a:solidFill>
                  <a:schemeClr val="accent2"/>
                </a:solidFill>
              </a:rPr>
              <a:t>xinh</a:t>
            </a:r>
            <a:r>
              <a:rPr kumimoji="1" lang="en-US" altLang="en-US" sz="2400" dirty="0">
                <a:solidFill>
                  <a:schemeClr val="accent2"/>
                </a:solidFill>
              </a:rPr>
              <a:t>                      - </a:t>
            </a:r>
            <a:r>
              <a:rPr kumimoji="1" lang="en-US" altLang="en-US" sz="2400" dirty="0" err="1">
                <a:solidFill>
                  <a:schemeClr val="accent2"/>
                </a:solidFill>
              </a:rPr>
              <a:t>ca</a:t>
            </a:r>
            <a:r>
              <a:rPr kumimoji="1" lang="en-US" altLang="en-US" sz="2400" dirty="0">
                <a:solidFill>
                  <a:schemeClr val="accent2"/>
                </a:solidFill>
              </a:rPr>
              <a:t> l« ®</a:t>
            </a:r>
            <a:r>
              <a:rPr kumimoji="1" lang="en-US" altLang="en-US" sz="2400" dirty="0" err="1">
                <a:solidFill>
                  <a:schemeClr val="accent2"/>
                </a:solidFill>
              </a:rPr>
              <a:t>éi</a:t>
            </a:r>
            <a:r>
              <a:rPr kumimoji="1" lang="en-US" altLang="en-US" sz="2400" dirty="0">
                <a:solidFill>
                  <a:schemeClr val="accent2"/>
                </a:solidFill>
              </a:rPr>
              <a:t> </a:t>
            </a:r>
            <a:r>
              <a:rPr kumimoji="1" lang="en-US" altLang="en-US" sz="2400" dirty="0" err="1">
                <a:solidFill>
                  <a:schemeClr val="accent2"/>
                </a:solidFill>
              </a:rPr>
              <a:t>lÖch</a:t>
            </a:r>
            <a:endParaRPr kumimoji="1"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145451" name="Text Box 43"/>
          <p:cNvSpPr txBox="1">
            <a:spLocks noChangeArrowheads="1"/>
          </p:cNvSpPr>
          <p:nvPr/>
        </p:nvSpPr>
        <p:spPr bwMode="auto">
          <a:xfrm>
            <a:off x="1752600" y="3200400"/>
            <a:ext cx="335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en-US" sz="2400">
                <a:solidFill>
                  <a:schemeClr val="accent2"/>
                </a:solidFill>
              </a:rPr>
              <a:t>- lo¾t cho¾t, tho¨n tho¾t              - nghªnh nghªnh</a:t>
            </a:r>
          </a:p>
        </p:txBody>
      </p:sp>
      <p:sp>
        <p:nvSpPr>
          <p:cNvPr id="145452" name="Text Box 44"/>
          <p:cNvSpPr txBox="1">
            <a:spLocks noChangeArrowheads="1"/>
          </p:cNvSpPr>
          <p:nvPr/>
        </p:nvSpPr>
        <p:spPr bwMode="auto">
          <a:xfrm>
            <a:off x="1828800" y="4038600"/>
            <a:ext cx="3048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en-US" sz="2400">
                <a:solidFill>
                  <a:schemeClr val="accent2"/>
                </a:solidFill>
              </a:rPr>
              <a:t>- huýt s¸o,                    - c­êi hÝp mÝ</a:t>
            </a:r>
          </a:p>
        </p:txBody>
      </p:sp>
      <p:sp>
        <p:nvSpPr>
          <p:cNvPr id="145453" name="Text Box 45"/>
          <p:cNvSpPr txBox="1">
            <a:spLocks noChangeArrowheads="1"/>
          </p:cNvSpPr>
          <p:nvPr/>
        </p:nvSpPr>
        <p:spPr bwMode="auto">
          <a:xfrm>
            <a:off x="1828800" y="4876800"/>
            <a:ext cx="3733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en-US" sz="2400">
                <a:solidFill>
                  <a:schemeClr val="accent2"/>
                </a:solidFill>
              </a:rPr>
              <a:t>- Ch¸u ®i liªn l¹c ;Vui l¾m</a:t>
            </a:r>
            <a:r>
              <a:rPr kumimoji="1" lang="en-US" altLang="en-US">
                <a:solidFill>
                  <a:schemeClr val="accent2"/>
                </a:solidFill>
              </a:rPr>
              <a:t> </a:t>
            </a:r>
            <a:r>
              <a:rPr kumimoji="1" lang="en-US" altLang="en-US" sz="2400">
                <a:solidFill>
                  <a:schemeClr val="accent2"/>
                </a:solidFill>
              </a:rPr>
              <a:t>chó µ</a:t>
            </a:r>
            <a:r>
              <a:rPr kumimoji="1" lang="en-US" altLang="en-US">
                <a:solidFill>
                  <a:schemeClr val="accent2"/>
                </a:solidFill>
              </a:rPr>
              <a:t> ;</a:t>
            </a:r>
            <a:r>
              <a:rPr kumimoji="1" lang="en-US" altLang="en-US" sz="2400">
                <a:solidFill>
                  <a:schemeClr val="accent2"/>
                </a:solidFill>
              </a:rPr>
              <a:t> Th«i chµo ®ång chÝ !</a:t>
            </a:r>
          </a:p>
        </p:txBody>
      </p:sp>
      <p:sp>
        <p:nvSpPr>
          <p:cNvPr id="145454" name="Text Box 46"/>
          <p:cNvSpPr txBox="1">
            <a:spLocks noChangeArrowheads="1"/>
          </p:cNvSpPr>
          <p:nvPr/>
        </p:nvSpPr>
        <p:spPr bwMode="auto">
          <a:xfrm>
            <a:off x="5562600" y="2209800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3300"/>
                </a:solidFill>
              </a:rPr>
              <a:t>= &gt;Trang phôc cña c¸c chiÕn sÜ vÖ quèc</a:t>
            </a:r>
          </a:p>
        </p:txBody>
      </p:sp>
      <p:sp>
        <p:nvSpPr>
          <p:cNvPr id="145455" name="Text Box 47"/>
          <p:cNvSpPr txBox="1">
            <a:spLocks noChangeArrowheads="1"/>
          </p:cNvSpPr>
          <p:nvPr/>
        </p:nvSpPr>
        <p:spPr bwMode="auto">
          <a:xfrm>
            <a:off x="5562600" y="3124200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C3300"/>
                </a:solidFill>
              </a:rPr>
              <a:t>=&gt; </a:t>
            </a:r>
            <a:r>
              <a:rPr lang="en-US" altLang="en-US" sz="2400" dirty="0" err="1">
                <a:solidFill>
                  <a:srgbClr val="CC3300"/>
                </a:solidFill>
              </a:rPr>
              <a:t>Nhá</a:t>
            </a:r>
            <a:r>
              <a:rPr lang="en-US" altLang="en-US" sz="2400" dirty="0">
                <a:solidFill>
                  <a:srgbClr val="CC3300"/>
                </a:solidFill>
              </a:rPr>
              <a:t> </a:t>
            </a:r>
            <a:r>
              <a:rPr lang="en-US" altLang="en-US" sz="2400" dirty="0" err="1">
                <a:solidFill>
                  <a:srgbClr val="CC3300"/>
                </a:solidFill>
              </a:rPr>
              <a:t>bÐ</a:t>
            </a:r>
            <a:r>
              <a:rPr lang="en-US" altLang="en-US" sz="2400" dirty="0">
                <a:solidFill>
                  <a:srgbClr val="CC3300"/>
                </a:solidFill>
              </a:rPr>
              <a:t>, </a:t>
            </a:r>
            <a:r>
              <a:rPr lang="en-US" altLang="en-US" sz="2400" dirty="0" err="1">
                <a:solidFill>
                  <a:srgbClr val="CC3300"/>
                </a:solidFill>
              </a:rPr>
              <a:t>nhanh</a:t>
            </a:r>
            <a:r>
              <a:rPr lang="en-US" altLang="en-US" sz="2400" dirty="0">
                <a:solidFill>
                  <a:srgbClr val="CC3300"/>
                </a:solidFill>
              </a:rPr>
              <a:t> </a:t>
            </a:r>
            <a:r>
              <a:rPr lang="en-US" altLang="en-US" sz="2400" dirty="0" err="1">
                <a:solidFill>
                  <a:srgbClr val="CC3300"/>
                </a:solidFill>
              </a:rPr>
              <a:t>nhÑn</a:t>
            </a:r>
            <a:r>
              <a:rPr lang="en-US" altLang="en-US" sz="2400" dirty="0">
                <a:solidFill>
                  <a:srgbClr val="CC3300"/>
                </a:solidFill>
              </a:rPr>
              <a:t>, </a:t>
            </a:r>
            <a:r>
              <a:rPr lang="en-US" altLang="en-US" sz="2400" dirty="0" err="1">
                <a:solidFill>
                  <a:srgbClr val="CC3300"/>
                </a:solidFill>
              </a:rPr>
              <a:t>tinh</a:t>
            </a:r>
            <a:r>
              <a:rPr lang="en-US" altLang="en-US" sz="2400" dirty="0">
                <a:solidFill>
                  <a:srgbClr val="CC3300"/>
                </a:solidFill>
              </a:rPr>
              <a:t> </a:t>
            </a:r>
            <a:r>
              <a:rPr lang="en-US" altLang="en-US" sz="2400" dirty="0" err="1">
                <a:solidFill>
                  <a:srgbClr val="CC3300"/>
                </a:solidFill>
              </a:rPr>
              <a:t>nghÞch</a:t>
            </a:r>
            <a:endParaRPr lang="en-US" altLang="en-US" sz="2400" dirty="0">
              <a:solidFill>
                <a:srgbClr val="CC3300"/>
              </a:solidFill>
            </a:endParaRPr>
          </a:p>
        </p:txBody>
      </p:sp>
      <p:sp>
        <p:nvSpPr>
          <p:cNvPr id="145456" name="Text Box 48"/>
          <p:cNvSpPr txBox="1">
            <a:spLocks noChangeArrowheads="1"/>
          </p:cNvSpPr>
          <p:nvPr/>
        </p:nvSpPr>
        <p:spPr bwMode="auto">
          <a:xfrm>
            <a:off x="5486400" y="3962400"/>
            <a:ext cx="304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C3300"/>
                </a:solidFill>
              </a:rPr>
              <a:t>=&gt; </a:t>
            </a:r>
            <a:r>
              <a:rPr lang="en-US" altLang="en-US" sz="2400" dirty="0" err="1">
                <a:solidFill>
                  <a:srgbClr val="CC3300"/>
                </a:solidFill>
              </a:rPr>
              <a:t>Hån</a:t>
            </a:r>
            <a:r>
              <a:rPr lang="en-US" altLang="en-US" sz="2400" dirty="0">
                <a:solidFill>
                  <a:srgbClr val="CC3300"/>
                </a:solidFill>
              </a:rPr>
              <a:t> </a:t>
            </a:r>
            <a:r>
              <a:rPr lang="en-US" altLang="en-US" sz="2400" dirty="0" err="1">
                <a:solidFill>
                  <a:srgbClr val="CC3300"/>
                </a:solidFill>
              </a:rPr>
              <a:t>nhiªn</a:t>
            </a:r>
            <a:r>
              <a:rPr lang="en-US" altLang="en-US" sz="2400" dirty="0">
                <a:solidFill>
                  <a:srgbClr val="CC3300"/>
                </a:solidFill>
              </a:rPr>
              <a:t>, </a:t>
            </a:r>
            <a:r>
              <a:rPr lang="en-US" altLang="en-US" sz="2400" dirty="0" err="1">
                <a:solidFill>
                  <a:srgbClr val="CC3300"/>
                </a:solidFill>
              </a:rPr>
              <a:t>vui</a:t>
            </a:r>
            <a:r>
              <a:rPr lang="en-US" altLang="en-US" sz="2400" dirty="0">
                <a:solidFill>
                  <a:srgbClr val="CC3300"/>
                </a:solidFill>
              </a:rPr>
              <a:t> </a:t>
            </a:r>
            <a:r>
              <a:rPr lang="en-US" altLang="en-US" sz="2400" dirty="0" err="1">
                <a:solidFill>
                  <a:srgbClr val="CC3300"/>
                </a:solidFill>
              </a:rPr>
              <a:t>vÎ</a:t>
            </a:r>
            <a:r>
              <a:rPr lang="en-US" altLang="en-US" sz="2400" dirty="0">
                <a:solidFill>
                  <a:srgbClr val="CC3300"/>
                </a:solidFill>
              </a:rPr>
              <a:t>, </a:t>
            </a:r>
            <a:r>
              <a:rPr lang="en-US" altLang="en-US" sz="2400" dirty="0" err="1">
                <a:solidFill>
                  <a:srgbClr val="CC3300"/>
                </a:solidFill>
              </a:rPr>
              <a:t>yªu</a:t>
            </a:r>
            <a:r>
              <a:rPr lang="en-US" altLang="en-US" sz="2400" dirty="0">
                <a:solidFill>
                  <a:srgbClr val="CC3300"/>
                </a:solidFill>
              </a:rPr>
              <a:t> ®</a:t>
            </a:r>
            <a:r>
              <a:rPr lang="en-US" altLang="en-US" sz="2400" dirty="0" err="1">
                <a:solidFill>
                  <a:srgbClr val="CC3300"/>
                </a:solidFill>
              </a:rPr>
              <a:t>êi</a:t>
            </a:r>
            <a:endParaRPr lang="en-US" altLang="en-US" sz="2400" dirty="0">
              <a:solidFill>
                <a:srgbClr val="CC3300"/>
              </a:solidFill>
            </a:endParaRPr>
          </a:p>
        </p:txBody>
      </p:sp>
      <p:sp>
        <p:nvSpPr>
          <p:cNvPr id="145457" name="Text Box 49"/>
          <p:cNvSpPr txBox="1">
            <a:spLocks noChangeArrowheads="1"/>
          </p:cNvSpPr>
          <p:nvPr/>
        </p:nvSpPr>
        <p:spPr bwMode="auto">
          <a:xfrm>
            <a:off x="5486400" y="4876800"/>
            <a:ext cx="304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3300"/>
                </a:solidFill>
              </a:rPr>
              <a:t>= &gt;Say mª c«ng t¸c kh¸ng chiÕn</a:t>
            </a:r>
          </a:p>
        </p:txBody>
      </p: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2001453" y="80636"/>
            <a:ext cx="5949157" cy="1816100"/>
            <a:chOff x="912" y="1651"/>
            <a:chExt cx="1099" cy="1128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26" name="Group 23"/>
            <p:cNvGrpSpPr>
              <a:grpSpLocks/>
            </p:cNvGrpSpPr>
            <p:nvPr/>
          </p:nvGrpSpPr>
          <p:grpSpPr bwMode="auto">
            <a:xfrm>
              <a:off x="912" y="1651"/>
              <a:ext cx="1099" cy="1128"/>
              <a:chOff x="2016" y="1920"/>
              <a:chExt cx="1680" cy="1680"/>
            </a:xfrm>
            <a:grpFill/>
          </p:grpSpPr>
          <p:sp>
            <p:nvSpPr>
              <p:cNvPr id="28" name="Oval 2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defRPr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endParaRPr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en-US">
                  <a:solidFill>
                    <a:schemeClr val="accent1">
                      <a:lumMod val="75000"/>
                    </a:schemeClr>
                  </a:solidFill>
                  <a:latin typeface="Arial" charset="0"/>
                </a:endParaRPr>
              </a:p>
            </p:txBody>
          </p:sp>
        </p:grpSp>
        <p:sp>
          <p:nvSpPr>
            <p:cNvPr id="27" name="Text Box 26"/>
            <p:cNvSpPr txBox="1">
              <a:spLocks noChangeArrowheads="1"/>
            </p:cNvSpPr>
            <p:nvPr/>
          </p:nvSpPr>
          <p:spPr bwMode="gray">
            <a:xfrm>
              <a:off x="1442" y="2152"/>
              <a:ext cx="34" cy="3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endParaRPr lang="en-US" sz="32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2" y="296537"/>
            <a:ext cx="4832308" cy="121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46930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5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5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5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45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5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5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5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5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50" grpId="0"/>
      <p:bldP spid="145451" grpId="0"/>
      <p:bldP spid="145452" grpId="0"/>
      <p:bldP spid="145453" grpId="0"/>
      <p:bldP spid="145454" grpId="0"/>
      <p:bldP spid="145455" grpId="0"/>
      <p:bldP spid="145456" grpId="0"/>
      <p:bldP spid="1454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281113" y="17526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 sz="2800" b="1">
              <a:solidFill>
                <a:srgbClr val="0000FF"/>
              </a:solidFill>
            </a:endParaRPr>
          </a:p>
        </p:txBody>
      </p:sp>
      <p:pic>
        <p:nvPicPr>
          <p:cNvPr id="12291" name="Picture 3" descr="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71500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66800" y="22860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022725" y="1485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498" name="Text Box 42"/>
          <p:cNvSpPr txBox="1">
            <a:spLocks noChangeArrowheads="1"/>
          </p:cNvSpPr>
          <p:nvPr/>
        </p:nvSpPr>
        <p:spPr bwMode="auto">
          <a:xfrm>
            <a:off x="152400" y="1685835"/>
            <a:ext cx="4800600" cy="1200329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s-MX" sz="2400" dirty="0" err="1">
                <a:latin typeface="Times New Roman" pitchFamily="18" charset="0"/>
                <a:ea typeface="Times" pitchFamily="34" charset="0"/>
                <a:cs typeface="Times New Roman" pitchFamily="18" charset="0"/>
              </a:rPr>
              <a:t>Tác</a:t>
            </a:r>
            <a:r>
              <a:rPr lang="es-MX" sz="2400" dirty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2400" dirty="0" err="1">
                <a:latin typeface="Times New Roman" pitchFamily="18" charset="0"/>
                <a:ea typeface="Times" pitchFamily="34" charset="0"/>
                <a:cs typeface="Times New Roman" pitchFamily="18" charset="0"/>
              </a:rPr>
              <a:t>giả</a:t>
            </a:r>
            <a:r>
              <a:rPr lang="es-MX" sz="2400" dirty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2400" dirty="0" err="1">
                <a:latin typeface="Times New Roman" pitchFamily="18" charset="0"/>
                <a:ea typeface="Times" pitchFamily="34" charset="0"/>
                <a:cs typeface="Times New Roman" pitchFamily="18" charset="0"/>
              </a:rPr>
              <a:t>đã</a:t>
            </a:r>
            <a:r>
              <a:rPr lang="es-MX" sz="2400" dirty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2400" dirty="0" err="1">
                <a:latin typeface="Times New Roman" pitchFamily="18" charset="0"/>
                <a:ea typeface="Times" pitchFamily="34" charset="0"/>
                <a:cs typeface="Times New Roman" pitchFamily="18" charset="0"/>
              </a:rPr>
              <a:t>sử</a:t>
            </a:r>
            <a:r>
              <a:rPr lang="es-MX" sz="2400" dirty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2400" dirty="0" err="1">
                <a:latin typeface="Times New Roman" pitchFamily="18" charset="0"/>
                <a:ea typeface="Times" pitchFamily="34" charset="0"/>
                <a:cs typeface="Times New Roman" pitchFamily="18" charset="0"/>
              </a:rPr>
              <a:t>dụng</a:t>
            </a:r>
            <a:r>
              <a:rPr lang="es-MX" sz="2400" dirty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2400" dirty="0" err="1">
                <a:latin typeface="Times New Roman" pitchFamily="18" charset="0"/>
                <a:ea typeface="Times" pitchFamily="34" charset="0"/>
                <a:cs typeface="Times New Roman" pitchFamily="18" charset="0"/>
              </a:rPr>
              <a:t>nghệ</a:t>
            </a:r>
            <a:r>
              <a:rPr lang="es-MX" sz="2400" dirty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2400" dirty="0" err="1">
                <a:latin typeface="Times New Roman" pitchFamily="18" charset="0"/>
                <a:ea typeface="Times" pitchFamily="34" charset="0"/>
                <a:cs typeface="Times New Roman" pitchFamily="18" charset="0"/>
              </a:rPr>
              <a:t>thuật</a:t>
            </a:r>
            <a:r>
              <a:rPr lang="es-MX" sz="2400" dirty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2400" dirty="0" err="1">
                <a:latin typeface="Times New Roman" pitchFamily="18" charset="0"/>
                <a:ea typeface="Times" pitchFamily="34" charset="0"/>
                <a:cs typeface="Times New Roman" pitchFamily="18" charset="0"/>
              </a:rPr>
              <a:t>gì</a:t>
            </a:r>
            <a:r>
              <a:rPr lang="es-MX" sz="2400" dirty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2400" dirty="0" err="1">
                <a:latin typeface="Times New Roman" pitchFamily="18" charset="0"/>
                <a:ea typeface="Times" pitchFamily="34" charset="0"/>
                <a:cs typeface="Times New Roman" pitchFamily="18" charset="0"/>
              </a:rPr>
              <a:t>và</a:t>
            </a:r>
            <a:r>
              <a:rPr lang="es-MX" sz="2400" dirty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2400" dirty="0" err="1">
                <a:latin typeface="Times New Roman" pitchFamily="18" charset="0"/>
                <a:ea typeface="Times" pitchFamily="34" charset="0"/>
                <a:cs typeface="Times New Roman" pitchFamily="18" charset="0"/>
              </a:rPr>
              <a:t>ngôn</a:t>
            </a:r>
            <a:r>
              <a:rPr lang="es-MX" sz="2400" dirty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2400" dirty="0" err="1">
                <a:latin typeface="Times New Roman" pitchFamily="18" charset="0"/>
                <a:ea typeface="Times" pitchFamily="34" charset="0"/>
                <a:cs typeface="Times New Roman" pitchFamily="18" charset="0"/>
              </a:rPr>
              <a:t>ngữ</a:t>
            </a:r>
            <a:r>
              <a:rPr lang="es-MX" sz="2400" dirty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2400" dirty="0" err="1">
                <a:latin typeface="Times New Roman" pitchFamily="18" charset="0"/>
                <a:ea typeface="Times" pitchFamily="34" charset="0"/>
                <a:cs typeface="Times New Roman" pitchFamily="18" charset="0"/>
              </a:rPr>
              <a:t>như</a:t>
            </a:r>
            <a:r>
              <a:rPr lang="es-MX" sz="2400" dirty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2400" dirty="0" err="1">
                <a:latin typeface="Times New Roman" pitchFamily="18" charset="0"/>
                <a:ea typeface="Times" pitchFamily="34" charset="0"/>
                <a:cs typeface="Times New Roman" pitchFamily="18" charset="0"/>
              </a:rPr>
              <a:t>thế</a:t>
            </a:r>
            <a:r>
              <a:rPr lang="es-MX" sz="2400" dirty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2400" dirty="0" err="1">
                <a:latin typeface="Times New Roman" pitchFamily="18" charset="0"/>
                <a:ea typeface="Times" pitchFamily="34" charset="0"/>
                <a:cs typeface="Times New Roman" pitchFamily="18" charset="0"/>
              </a:rPr>
              <a:t>nào</a:t>
            </a:r>
            <a:r>
              <a:rPr lang="es-MX" sz="2400" dirty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s-MX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s-MX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400" dirty="0" err="1">
                <a:latin typeface="Times New Roman" pitchFamily="18" charset="0"/>
                <a:cs typeface="Times New Roman" pitchFamily="18" charset="0"/>
              </a:rPr>
              <a:t>Lượm</a:t>
            </a:r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500" name="Text Box 44"/>
          <p:cNvSpPr txBox="1">
            <a:spLocks noChangeArrowheads="1"/>
          </p:cNvSpPr>
          <p:nvPr/>
        </p:nvSpPr>
        <p:spPr bwMode="auto">
          <a:xfrm>
            <a:off x="5105400" y="1669256"/>
            <a:ext cx="3809999" cy="1938992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003300"/>
                </a:solidFill>
              </a:rPr>
              <a:t>- </a:t>
            </a:r>
            <a:r>
              <a:rPr lang="en-US" altLang="en-US" sz="2400" b="1" dirty="0" err="1">
                <a:solidFill>
                  <a:srgbClr val="FF0066"/>
                </a:solidFill>
              </a:rPr>
              <a:t>Sö</a:t>
            </a:r>
            <a:r>
              <a:rPr lang="en-US" altLang="en-US" sz="2400" b="1" dirty="0">
                <a:solidFill>
                  <a:srgbClr val="FF0066"/>
                </a:solidFill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</a:rPr>
              <a:t>dông</a:t>
            </a:r>
            <a:r>
              <a:rPr lang="en-US" altLang="en-US" sz="2400" b="1" dirty="0">
                <a:solidFill>
                  <a:srgbClr val="FF0066"/>
                </a:solidFill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</a:rPr>
              <a:t>nhiÒu</a:t>
            </a:r>
            <a:r>
              <a:rPr lang="en-US" altLang="en-US" sz="2400" b="1" dirty="0">
                <a:solidFill>
                  <a:srgbClr val="FF0066"/>
                </a:solidFill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</a:rPr>
              <a:t>tõ</a:t>
            </a:r>
            <a:r>
              <a:rPr lang="en-US" altLang="en-US" sz="2400" b="1" dirty="0">
                <a:solidFill>
                  <a:srgbClr val="FF0066"/>
                </a:solidFill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</a:rPr>
              <a:t>l¸y</a:t>
            </a:r>
            <a:r>
              <a:rPr lang="en-US" altLang="en-US" sz="2400" b="1" dirty="0">
                <a:solidFill>
                  <a:srgbClr val="FF0066"/>
                </a:solidFill>
              </a:rPr>
              <a:t> : Lo¾t cho¾t, </a:t>
            </a:r>
            <a:r>
              <a:rPr lang="en-US" altLang="en-US" sz="2400" b="1" dirty="0" err="1">
                <a:solidFill>
                  <a:srgbClr val="FF0066"/>
                </a:solidFill>
              </a:rPr>
              <a:t>xinh</a:t>
            </a:r>
            <a:r>
              <a:rPr lang="en-US" altLang="en-US" sz="2400" b="1" dirty="0">
                <a:solidFill>
                  <a:srgbClr val="FF0066"/>
                </a:solidFill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</a:rPr>
              <a:t>xinh</a:t>
            </a:r>
            <a:r>
              <a:rPr lang="en-US" altLang="en-US" sz="2400" b="1" dirty="0">
                <a:solidFill>
                  <a:srgbClr val="FF0066"/>
                </a:solidFill>
              </a:rPr>
              <a:t>, </a:t>
            </a:r>
            <a:r>
              <a:rPr lang="en-US" altLang="en-US" sz="2400" b="1" dirty="0" err="1">
                <a:solidFill>
                  <a:srgbClr val="FF0066"/>
                </a:solidFill>
              </a:rPr>
              <a:t>tho¨n</a:t>
            </a:r>
            <a:r>
              <a:rPr lang="en-US" altLang="en-US" sz="2400" b="1" dirty="0">
                <a:solidFill>
                  <a:srgbClr val="FF0066"/>
                </a:solidFill>
              </a:rPr>
              <a:t> tho¾t, </a:t>
            </a:r>
            <a:r>
              <a:rPr lang="en-US" altLang="en-US" sz="2400" b="1" dirty="0" err="1">
                <a:solidFill>
                  <a:srgbClr val="FF0066"/>
                </a:solidFill>
              </a:rPr>
              <a:t>nghªnh</a:t>
            </a:r>
            <a:r>
              <a:rPr lang="en-US" altLang="en-US" sz="2400" b="1" dirty="0">
                <a:solidFill>
                  <a:srgbClr val="FF0066"/>
                </a:solidFill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</a:rPr>
              <a:t>nghªnh</a:t>
            </a:r>
            <a:r>
              <a:rPr lang="en-US" altLang="en-US" sz="2400" b="1" dirty="0">
                <a:solidFill>
                  <a:srgbClr val="FF0066"/>
                </a:solidFill>
              </a:rPr>
              <a:t>  - So </a:t>
            </a:r>
            <a:r>
              <a:rPr lang="en-US" altLang="en-US" sz="2400" b="1" dirty="0" err="1">
                <a:solidFill>
                  <a:srgbClr val="FF0066"/>
                </a:solidFill>
              </a:rPr>
              <a:t>s¸nh</a:t>
            </a:r>
            <a:r>
              <a:rPr lang="en-US" altLang="en-US" sz="2400" b="1" dirty="0">
                <a:solidFill>
                  <a:srgbClr val="FF0066"/>
                </a:solidFill>
              </a:rPr>
              <a:t> : </a:t>
            </a:r>
            <a:r>
              <a:rPr lang="en-US" altLang="en-US" sz="2400" b="1" dirty="0" err="1">
                <a:solidFill>
                  <a:srgbClr val="FF0066"/>
                </a:solidFill>
              </a:rPr>
              <a:t>L­</a:t>
            </a:r>
            <a:r>
              <a:rPr lang="en-US" altLang="en-US" sz="2400" b="1" dirty="0" err="1">
                <a:solidFill>
                  <a:srgbClr val="FF0066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ư</a:t>
            </a:r>
            <a:r>
              <a:rPr lang="en-US" altLang="en-US" sz="2400" b="1" dirty="0" err="1">
                <a:solidFill>
                  <a:srgbClr val="FF0066"/>
                </a:solidFill>
              </a:rPr>
              <a:t>îm</a:t>
            </a:r>
            <a:r>
              <a:rPr lang="en-US" altLang="en-US" sz="2400" b="1" dirty="0">
                <a:solidFill>
                  <a:srgbClr val="FF0066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66"/>
                </a:solidFill>
              </a:rPr>
              <a:t>nh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ư</a:t>
            </a:r>
            <a:r>
              <a:rPr lang="en-US" altLang="en-US" sz="2400" b="1" dirty="0" smtClean="0">
                <a:solidFill>
                  <a:srgbClr val="FF0066"/>
                </a:solidFill>
              </a:rPr>
              <a:t> con­ </a:t>
            </a:r>
            <a:r>
              <a:rPr lang="en-US" altLang="en-US" sz="2400" b="1" dirty="0" err="1">
                <a:solidFill>
                  <a:srgbClr val="FF0066"/>
                </a:solidFill>
              </a:rPr>
              <a:t>chim</a:t>
            </a:r>
            <a:r>
              <a:rPr lang="en-US" altLang="en-US" sz="2400" b="1" dirty="0">
                <a:solidFill>
                  <a:srgbClr val="FF0066"/>
                </a:solidFill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</a:rPr>
              <a:t>chÝch</a:t>
            </a:r>
            <a:r>
              <a:rPr lang="en-US" altLang="en-US" sz="2400" b="1" dirty="0">
                <a:solidFill>
                  <a:srgbClr val="FF0066"/>
                </a:solidFill>
              </a:rPr>
              <a:t> …</a:t>
            </a:r>
          </a:p>
        </p:txBody>
      </p:sp>
      <p:sp>
        <p:nvSpPr>
          <p:cNvPr id="147501" name="Text Box 45"/>
          <p:cNvSpPr txBox="1">
            <a:spLocks noChangeArrowheads="1"/>
          </p:cNvSpPr>
          <p:nvPr/>
        </p:nvSpPr>
        <p:spPr bwMode="auto">
          <a:xfrm>
            <a:off x="187657" y="3590051"/>
            <a:ext cx="4419601" cy="83099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400" b="1" dirty="0"/>
              <a:t>2, </a:t>
            </a:r>
            <a:r>
              <a:rPr lang="en-US" altLang="en-US" sz="2400" dirty="0" err="1"/>
              <a:t>H×nh</a:t>
            </a:r>
            <a:r>
              <a:rPr lang="en-US" altLang="en-US" sz="2400" dirty="0"/>
              <a:t> ¶</a:t>
            </a:r>
            <a:r>
              <a:rPr lang="en-US" altLang="en-US" sz="2400" dirty="0" err="1"/>
              <a:t>nh</a:t>
            </a:r>
            <a:r>
              <a:rPr lang="en-US" altLang="en-US" sz="2400" dirty="0"/>
              <a:t> </a:t>
            </a:r>
            <a:r>
              <a:rPr lang="en-US" altLang="en-US" sz="2400" i="1" dirty="0"/>
              <a:t>Con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i="1" dirty="0" smtClean="0"/>
              <a:t> </a:t>
            </a:r>
            <a:r>
              <a:rPr lang="en-US" altLang="en-US" sz="2400" i="1" dirty="0" err="1"/>
              <a:t>vµng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gîi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nghÜ</a:t>
            </a:r>
            <a:r>
              <a:rPr lang="en-US" altLang="en-US" sz="2400" dirty="0"/>
              <a:t> g× ?</a:t>
            </a:r>
          </a:p>
        </p:txBody>
      </p:sp>
      <p:sp>
        <p:nvSpPr>
          <p:cNvPr id="147502" name="Text Box 46"/>
          <p:cNvSpPr txBox="1">
            <a:spLocks noChangeArrowheads="1"/>
          </p:cNvSpPr>
          <p:nvPr/>
        </p:nvSpPr>
        <p:spPr bwMode="auto">
          <a:xfrm>
            <a:off x="5084928" y="3740442"/>
            <a:ext cx="3877101" cy="1938992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66"/>
                </a:solidFill>
              </a:rPr>
              <a:t>- Con </a:t>
            </a:r>
            <a:r>
              <a:rPr lang="en-US" altLang="en-US" sz="2400" b="1" dirty="0" smtClean="0">
                <a:solidFill>
                  <a:srgbClr val="FF0066"/>
                </a:solidFill>
              </a:rPr>
              <a:t>®</a:t>
            </a:r>
            <a:r>
              <a:rPr lang="en-US" altLang="en-US" sz="2400" b="1" dirty="0" err="1">
                <a:solidFill>
                  <a:srgbClr val="FF0066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ư</a:t>
            </a:r>
            <a:r>
              <a:rPr lang="en-US" altLang="en-US" sz="2400" b="1" dirty="0" err="1" smtClean="0">
                <a:solidFill>
                  <a:srgbClr val="FF0066"/>
                </a:solidFill>
              </a:rPr>
              <a:t>­êng</a:t>
            </a:r>
            <a:r>
              <a:rPr lang="en-US" altLang="en-US" sz="24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</a:rPr>
              <a:t>vµng</a:t>
            </a:r>
            <a:r>
              <a:rPr lang="en-US" altLang="en-US" sz="2400" b="1" dirty="0">
                <a:solidFill>
                  <a:srgbClr val="FF0066"/>
                </a:solidFill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</a:rPr>
              <a:t>cã</a:t>
            </a:r>
            <a:r>
              <a:rPr lang="en-US" altLang="en-US" sz="2400" b="1" dirty="0">
                <a:solidFill>
                  <a:srgbClr val="FF0066"/>
                </a:solidFill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</a:rPr>
              <a:t>thÓ</a:t>
            </a:r>
            <a:r>
              <a:rPr lang="en-US" altLang="en-US" sz="2400" b="1" dirty="0">
                <a:solidFill>
                  <a:srgbClr val="FF0066"/>
                </a:solidFill>
              </a:rPr>
              <a:t> lµ con ®­</a:t>
            </a:r>
            <a:r>
              <a:rPr lang="en-US" altLang="en-US" sz="2400" b="1" dirty="0" err="1">
                <a:solidFill>
                  <a:srgbClr val="FF0066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ư</a:t>
            </a:r>
            <a:r>
              <a:rPr lang="en-US" altLang="en-US" sz="2400" b="1" dirty="0" err="1">
                <a:solidFill>
                  <a:srgbClr val="FF0066"/>
                </a:solidFill>
              </a:rPr>
              <a:t>êng</a:t>
            </a:r>
            <a:r>
              <a:rPr lang="en-US" altLang="en-US" sz="2400" b="1" dirty="0">
                <a:solidFill>
                  <a:srgbClr val="FF0066"/>
                </a:solidFill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</a:rPr>
              <a:t>c¸t</a:t>
            </a:r>
            <a:r>
              <a:rPr lang="en-US" altLang="en-US" sz="2400" b="1" dirty="0">
                <a:solidFill>
                  <a:srgbClr val="FF0066"/>
                </a:solidFill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</a:rPr>
              <a:t>vµng</a:t>
            </a:r>
            <a:r>
              <a:rPr lang="en-US" altLang="en-US" sz="2400" b="1" dirty="0">
                <a:solidFill>
                  <a:srgbClr val="FF0066"/>
                </a:solidFill>
              </a:rPr>
              <a:t>, con </a:t>
            </a:r>
            <a:r>
              <a:rPr lang="en-US" altLang="en-US" sz="2400" b="1" dirty="0" smtClean="0">
                <a:solidFill>
                  <a:srgbClr val="FF0066"/>
                </a:solidFill>
              </a:rPr>
              <a:t>®</a:t>
            </a:r>
            <a:r>
              <a:rPr lang="en-US" altLang="en-US" sz="2400" b="1" dirty="0" err="1">
                <a:solidFill>
                  <a:srgbClr val="FF0066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ư</a:t>
            </a:r>
            <a:r>
              <a:rPr lang="en-US" altLang="en-US" sz="2400" b="1" dirty="0" err="1" smtClean="0">
                <a:solidFill>
                  <a:srgbClr val="FF0066"/>
                </a:solidFill>
              </a:rPr>
              <a:t>êng</a:t>
            </a:r>
            <a:r>
              <a:rPr lang="en-US" altLang="en-US" sz="24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400" b="1" dirty="0">
                <a:solidFill>
                  <a:srgbClr val="FF0066"/>
                </a:solidFill>
              </a:rPr>
              <a:t>n¾ng </a:t>
            </a:r>
            <a:r>
              <a:rPr lang="en-US" altLang="en-US" sz="2400" b="1" dirty="0" err="1">
                <a:solidFill>
                  <a:srgbClr val="FF0066"/>
                </a:solidFill>
              </a:rPr>
              <a:t>vµng</a:t>
            </a:r>
            <a:r>
              <a:rPr lang="en-US" altLang="en-US" sz="2400" b="1" dirty="0">
                <a:solidFill>
                  <a:srgbClr val="FF0066"/>
                </a:solidFill>
              </a:rPr>
              <a:t>, con </a:t>
            </a:r>
            <a:r>
              <a:rPr lang="en-US" altLang="en-US" sz="2400" b="1" dirty="0" smtClean="0">
                <a:solidFill>
                  <a:srgbClr val="FF0066"/>
                </a:solidFill>
              </a:rPr>
              <a:t>®</a:t>
            </a:r>
            <a:r>
              <a:rPr lang="en-US" altLang="en-US" sz="2400" b="1" dirty="0" err="1" smtClean="0">
                <a:solidFill>
                  <a:srgbClr val="FF0066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ư</a:t>
            </a:r>
            <a:r>
              <a:rPr lang="en-US" altLang="en-US" sz="2400" b="1" dirty="0" err="1" smtClean="0">
                <a:solidFill>
                  <a:srgbClr val="FF0066"/>
                </a:solidFill>
              </a:rPr>
              <a:t>êng</a:t>
            </a:r>
            <a:r>
              <a:rPr lang="en-US" altLang="en-US" sz="24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</a:rPr>
              <a:t>bªn</a:t>
            </a:r>
            <a:r>
              <a:rPr lang="en-US" altLang="en-US" sz="2400" b="1" dirty="0">
                <a:solidFill>
                  <a:srgbClr val="FF0066"/>
                </a:solidFill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</a:rPr>
              <a:t>c¸nh</a:t>
            </a:r>
            <a:r>
              <a:rPr lang="en-US" altLang="en-US" sz="2400" b="1" dirty="0">
                <a:solidFill>
                  <a:srgbClr val="FF0066"/>
                </a:solidFill>
              </a:rPr>
              <a:t> ®</a:t>
            </a:r>
            <a:r>
              <a:rPr lang="en-US" altLang="en-US" sz="2400" b="1" dirty="0" err="1">
                <a:solidFill>
                  <a:srgbClr val="FF0066"/>
                </a:solidFill>
              </a:rPr>
              <a:t>ång</a:t>
            </a:r>
            <a:r>
              <a:rPr lang="en-US" altLang="en-US" sz="2400" b="1" dirty="0">
                <a:solidFill>
                  <a:srgbClr val="FF0066"/>
                </a:solidFill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</a:rPr>
              <a:t>lóa</a:t>
            </a:r>
            <a:r>
              <a:rPr lang="en-US" altLang="en-US" sz="2400" b="1" dirty="0">
                <a:solidFill>
                  <a:srgbClr val="FF0066"/>
                </a:solidFill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</a:rPr>
              <a:t>vµng</a:t>
            </a:r>
            <a:r>
              <a:rPr lang="en-US" altLang="en-US" sz="2400" b="1" dirty="0">
                <a:solidFill>
                  <a:srgbClr val="FF0066"/>
                </a:solidFill>
              </a:rPr>
              <a:t> …</a:t>
            </a:r>
          </a:p>
        </p:txBody>
      </p:sp>
      <p:sp>
        <p:nvSpPr>
          <p:cNvPr id="147503" name="Text Box 47"/>
          <p:cNvSpPr txBox="1">
            <a:spLocks noChangeArrowheads="1"/>
          </p:cNvSpPr>
          <p:nvPr/>
        </p:nvSpPr>
        <p:spPr bwMode="auto">
          <a:xfrm>
            <a:off x="152400" y="5305425"/>
            <a:ext cx="8763000" cy="1570038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3300"/>
                </a:solidFill>
              </a:rPr>
              <a:t>    </a:t>
            </a:r>
            <a:r>
              <a:rPr lang="en-US" altLang="en-US" sz="2400" b="1" dirty="0" err="1">
                <a:solidFill>
                  <a:srgbClr val="003300"/>
                </a:solidFill>
              </a:rPr>
              <a:t>Cã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thÓ</a:t>
            </a:r>
            <a:r>
              <a:rPr lang="en-US" altLang="en-US" sz="2400" b="1" dirty="0">
                <a:solidFill>
                  <a:srgbClr val="003300"/>
                </a:solidFill>
              </a:rPr>
              <a:t> lµ </a:t>
            </a:r>
            <a:r>
              <a:rPr lang="en-US" altLang="en-US" sz="2400" b="1" dirty="0" err="1">
                <a:solidFill>
                  <a:srgbClr val="003300"/>
                </a:solidFill>
              </a:rPr>
              <a:t>tæng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hîp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tÊt</a:t>
            </a:r>
            <a:r>
              <a:rPr lang="en-US" altLang="en-US" sz="2400" b="1" dirty="0">
                <a:solidFill>
                  <a:srgbClr val="003300"/>
                </a:solidFill>
              </a:rPr>
              <a:t> c¶ </a:t>
            </a:r>
            <a:r>
              <a:rPr lang="en-US" altLang="en-US" sz="2400" b="1" dirty="0" err="1">
                <a:solidFill>
                  <a:srgbClr val="003300"/>
                </a:solidFill>
              </a:rPr>
              <a:t>c¸c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i="1" dirty="0" err="1">
                <a:solidFill>
                  <a:srgbClr val="003300"/>
                </a:solidFill>
              </a:rPr>
              <a:t>chÊt</a:t>
            </a:r>
            <a:r>
              <a:rPr lang="en-US" altLang="en-US" sz="2400" b="1" i="1" dirty="0">
                <a:solidFill>
                  <a:srgbClr val="003300"/>
                </a:solidFill>
              </a:rPr>
              <a:t> </a:t>
            </a:r>
            <a:r>
              <a:rPr lang="en-US" altLang="en-US" sz="2400" b="1" i="1" dirty="0" err="1">
                <a:solidFill>
                  <a:srgbClr val="003300"/>
                </a:solidFill>
              </a:rPr>
              <a:t>liÖu</a:t>
            </a:r>
            <a:r>
              <a:rPr lang="en-US" altLang="en-US" sz="2400" b="1" i="1" dirty="0">
                <a:solidFill>
                  <a:srgbClr val="003300"/>
                </a:solidFill>
              </a:rPr>
              <a:t> </a:t>
            </a:r>
            <a:r>
              <a:rPr lang="en-US" altLang="en-US" sz="2400" b="1" i="1" dirty="0" err="1">
                <a:solidFill>
                  <a:srgbClr val="003300"/>
                </a:solidFill>
              </a:rPr>
              <a:t>vµng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trªn</a:t>
            </a:r>
            <a:r>
              <a:rPr lang="en-US" altLang="en-US" sz="2400" b="1" dirty="0">
                <a:solidFill>
                  <a:srgbClr val="003300"/>
                </a:solidFill>
              </a:rPr>
              <a:t>, ®Ó t¹o </a:t>
            </a:r>
            <a:r>
              <a:rPr lang="en-US" altLang="en-US" sz="2400" b="1" dirty="0" err="1">
                <a:solidFill>
                  <a:srgbClr val="003300"/>
                </a:solidFill>
              </a:rPr>
              <a:t>ra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mét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mµu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vµng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Êm</a:t>
            </a:r>
            <a:r>
              <a:rPr lang="en-US" altLang="en-US" sz="2400" b="1" dirty="0">
                <a:solidFill>
                  <a:srgbClr val="003300"/>
                </a:solidFill>
              </a:rPr>
              <a:t> ¸p, </a:t>
            </a:r>
            <a:r>
              <a:rPr lang="en-US" altLang="en-US" sz="2400" b="1" dirty="0" err="1">
                <a:solidFill>
                  <a:srgbClr val="003300"/>
                </a:solidFill>
              </a:rPr>
              <a:t>trµn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ngËp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kh«ng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gian</a:t>
            </a:r>
            <a:r>
              <a:rPr lang="en-US" altLang="en-US" sz="2400" b="1" dirty="0">
                <a:solidFill>
                  <a:srgbClr val="003300"/>
                </a:solidFill>
              </a:rPr>
              <a:t> vµ con </a:t>
            </a:r>
            <a:r>
              <a:rPr lang="en-US" altLang="en-US" sz="2400" b="1" dirty="0" smtClean="0">
                <a:solidFill>
                  <a:srgbClr val="003300"/>
                </a:solidFill>
              </a:rPr>
              <a:t>®</a:t>
            </a:r>
            <a:r>
              <a:rPr lang="en-US" altLang="en-US" sz="2400" b="1" dirty="0" err="1" smtClean="0">
                <a:solidFill>
                  <a:srgbClr val="0033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ư</a:t>
            </a:r>
            <a:r>
              <a:rPr lang="en-US" altLang="en-US" sz="2400" b="1" dirty="0" err="1" smtClean="0">
                <a:solidFill>
                  <a:srgbClr val="003300"/>
                </a:solidFill>
              </a:rPr>
              <a:t>­êng</a:t>
            </a:r>
            <a:r>
              <a:rPr lang="en-US" altLang="en-US" sz="24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2400" b="1" dirty="0">
                <a:solidFill>
                  <a:srgbClr val="003300"/>
                </a:solidFill>
              </a:rPr>
              <a:t>mµ </a:t>
            </a:r>
            <a:r>
              <a:rPr lang="en-US" altLang="en-US" sz="2400" b="1" dirty="0" err="1">
                <a:solidFill>
                  <a:srgbClr val="003300"/>
                </a:solidFill>
              </a:rPr>
              <a:t>tung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t¨ng</a:t>
            </a:r>
            <a:r>
              <a:rPr lang="en-US" altLang="en-US" sz="2400" b="1" dirty="0">
                <a:solidFill>
                  <a:srgbClr val="003300"/>
                </a:solidFill>
              </a:rPr>
              <a:t> , </a:t>
            </a:r>
            <a:r>
              <a:rPr lang="en-US" altLang="en-US" sz="2400" b="1" dirty="0" err="1">
                <a:solidFill>
                  <a:srgbClr val="003300"/>
                </a:solidFill>
              </a:rPr>
              <a:t>rÝu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rÝt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trªn</a:t>
            </a:r>
            <a:r>
              <a:rPr lang="en-US" altLang="en-US" sz="2400" b="1" dirty="0">
                <a:solidFill>
                  <a:srgbClr val="003300"/>
                </a:solidFill>
              </a:rPr>
              <a:t> ®ã lµ </a:t>
            </a:r>
            <a:r>
              <a:rPr lang="en-US" altLang="en-US" sz="2400" b="1" i="1" dirty="0" err="1">
                <a:solidFill>
                  <a:srgbClr val="003300"/>
                </a:solidFill>
              </a:rPr>
              <a:t>chó</a:t>
            </a:r>
            <a:r>
              <a:rPr lang="en-US" altLang="en-US" sz="2400" b="1" i="1" dirty="0">
                <a:solidFill>
                  <a:srgbClr val="003300"/>
                </a:solidFill>
              </a:rPr>
              <a:t> </a:t>
            </a:r>
            <a:r>
              <a:rPr lang="en-US" altLang="en-US" sz="2400" b="1" i="1" dirty="0" err="1">
                <a:solidFill>
                  <a:srgbClr val="003300"/>
                </a:solidFill>
              </a:rPr>
              <a:t>chim</a:t>
            </a:r>
            <a:r>
              <a:rPr lang="en-US" altLang="en-US" sz="2400" b="1" i="1" dirty="0">
                <a:solidFill>
                  <a:srgbClr val="003300"/>
                </a:solidFill>
              </a:rPr>
              <a:t> </a:t>
            </a:r>
            <a:r>
              <a:rPr lang="en-US" altLang="en-US" sz="2400" b="1" i="1" dirty="0" err="1">
                <a:solidFill>
                  <a:srgbClr val="003300"/>
                </a:solidFill>
              </a:rPr>
              <a:t>chÝch</a:t>
            </a:r>
            <a:r>
              <a:rPr lang="en-US" altLang="en-US" sz="2400" b="1" i="1" dirty="0">
                <a:solidFill>
                  <a:srgbClr val="003300"/>
                </a:solidFill>
              </a:rPr>
              <a:t> - </a:t>
            </a:r>
            <a:r>
              <a:rPr lang="en-US" altLang="en-US" sz="2400" b="1" i="1" dirty="0" err="1">
                <a:solidFill>
                  <a:srgbClr val="003300"/>
                </a:solidFill>
              </a:rPr>
              <a:t>L</a:t>
            </a:r>
            <a:r>
              <a:rPr lang="en-US" altLang="en-US" sz="2400" b="1" i="1" dirty="0" err="1">
                <a:solidFill>
                  <a:srgbClr val="0033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ư</a:t>
            </a:r>
            <a:r>
              <a:rPr lang="en-US" altLang="en-US" sz="2400" b="1" i="1" dirty="0" err="1">
                <a:solidFill>
                  <a:srgbClr val="003300"/>
                </a:solidFill>
              </a:rPr>
              <a:t>­îm</a:t>
            </a:r>
            <a:r>
              <a:rPr lang="en-US" altLang="en-US" sz="2400" b="1" dirty="0">
                <a:solidFill>
                  <a:srgbClr val="003300"/>
                </a:solidFill>
              </a:rPr>
              <a:t> ®</a:t>
            </a:r>
            <a:r>
              <a:rPr lang="en-US" altLang="en-US" sz="2400" b="1" dirty="0" err="1">
                <a:solidFill>
                  <a:srgbClr val="003300"/>
                </a:solidFill>
              </a:rPr>
              <a:t>ang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nh¶y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ch©n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s¸o</a:t>
            </a:r>
            <a:r>
              <a:rPr lang="en-US" altLang="en-US" sz="2400" b="1" dirty="0">
                <a:solidFill>
                  <a:srgbClr val="003300"/>
                </a:solidFill>
              </a:rPr>
              <a:t>, </a:t>
            </a:r>
            <a:r>
              <a:rPr lang="en-US" altLang="en-US" sz="2400" b="1" dirty="0" err="1">
                <a:solidFill>
                  <a:srgbClr val="003300"/>
                </a:solidFill>
              </a:rPr>
              <a:t>nÐt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mÆt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hín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hë</a:t>
            </a:r>
            <a:r>
              <a:rPr lang="en-US" altLang="en-US" sz="2400" b="1" dirty="0">
                <a:solidFill>
                  <a:srgbClr val="003300"/>
                </a:solidFill>
              </a:rPr>
              <a:t>, </a:t>
            </a:r>
            <a:r>
              <a:rPr lang="en-US" altLang="en-US" sz="2400" b="1" dirty="0" err="1">
                <a:solidFill>
                  <a:srgbClr val="003300"/>
                </a:solidFill>
              </a:rPr>
              <a:t>vui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3300"/>
                </a:solidFill>
              </a:rPr>
              <a:t>t­</a:t>
            </a:r>
            <a:r>
              <a:rPr lang="en-US" altLang="en-US" sz="2400" b="1" dirty="0" err="1" smtClean="0">
                <a:solidFill>
                  <a:srgbClr val="0033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ư</a:t>
            </a:r>
            <a:r>
              <a:rPr lang="en-US" altLang="en-US" sz="2400" b="1" dirty="0" err="1" smtClean="0">
                <a:solidFill>
                  <a:srgbClr val="003300"/>
                </a:solidFill>
              </a:rPr>
              <a:t>¬i</a:t>
            </a:r>
            <a:r>
              <a:rPr lang="en-US" altLang="en-US" sz="2400" b="1" dirty="0">
                <a:solidFill>
                  <a:srgbClr val="003300"/>
                </a:solidFill>
              </a:rPr>
              <a:t>, ®¸</a:t>
            </a:r>
            <a:r>
              <a:rPr lang="en-US" altLang="en-US" sz="2400" b="1" dirty="0" err="1">
                <a:solidFill>
                  <a:srgbClr val="003300"/>
                </a:solidFill>
              </a:rPr>
              <a:t>ng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yªu</a:t>
            </a:r>
            <a:r>
              <a:rPr lang="en-US" altLang="en-US" sz="2400" b="1" dirty="0">
                <a:solidFill>
                  <a:srgbClr val="003300"/>
                </a:solidFill>
              </a:rPr>
              <a:t> v« </a:t>
            </a:r>
            <a:r>
              <a:rPr lang="en-US" altLang="en-US" sz="2400" b="1" dirty="0" err="1">
                <a:solidFill>
                  <a:srgbClr val="003300"/>
                </a:solidFill>
              </a:rPr>
              <a:t>cïng</a:t>
            </a:r>
            <a:endParaRPr lang="en-US" altLang="en-US" sz="2400" b="1" dirty="0">
              <a:solidFill>
                <a:srgbClr val="00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379" y="0"/>
            <a:ext cx="8001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28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kumimoji="1" lang="en-US" altLang="en-US" sz="2800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99 (</a:t>
            </a:r>
            <a:r>
              <a:rPr kumimoji="1" lang="en-US" altLang="en-US" sz="28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Văn</a:t>
            </a:r>
            <a:r>
              <a:rPr kumimoji="1" lang="en-US" altLang="en-US" sz="2800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kumimoji="1" lang="en-US" altLang="en-US" sz="28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</a:t>
            </a:r>
            <a:r>
              <a:rPr kumimoji="1" lang="en-US" altLang="en-US" sz="2800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): </a:t>
            </a:r>
            <a:r>
              <a:rPr kumimoji="1" lang="en-US" alt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Lượm</a:t>
            </a:r>
            <a:r>
              <a:rPr kumimoji="1" lang="en-US" altLang="en-US" sz="2800" b="1" i="1" dirty="0" smtClean="0">
                <a:solidFill>
                  <a:srgbClr val="800000"/>
                </a:solidFill>
                <a:latin typeface=".VnTifani HeavyH" pitchFamily="34" charset="0"/>
              </a:rPr>
              <a:t> </a:t>
            </a:r>
            <a:r>
              <a:rPr kumimoji="1" lang="en-US" altLang="en-US" sz="2800" b="1" i="1" u="sng" dirty="0" smtClean="0">
                <a:solidFill>
                  <a:srgbClr val="800000"/>
                </a:solidFill>
                <a:latin typeface=".VnKoala" pitchFamily="34" charset="0"/>
              </a:rPr>
              <a:t>  </a:t>
            </a:r>
            <a:r>
              <a:rPr kumimoji="1" lang="en-US" altLang="en-US" sz="28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kumimoji="1" lang="en-US" altLang="en-US" sz="2800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kumimoji="1" lang="en-US" altLang="en-US" sz="28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Hữu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58170" y="639330"/>
            <a:ext cx="590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II. TÌM HIỂU VĂN BẢN</a:t>
            </a:r>
          </a:p>
          <a:p>
            <a:r>
              <a:rPr lang="en-US" sz="2400" dirty="0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1.Hình </a:t>
            </a:r>
            <a:r>
              <a:rPr lang="en-US" sz="2400" dirty="0" err="1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ảnh</a:t>
            </a:r>
            <a:r>
              <a:rPr lang="en-US" sz="2400" dirty="0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Lượm</a:t>
            </a:r>
            <a:r>
              <a:rPr lang="en-US" sz="2400" dirty="0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trong</a:t>
            </a:r>
            <a:r>
              <a:rPr lang="en-US" sz="2400" dirty="0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5 </a:t>
            </a:r>
            <a:r>
              <a:rPr lang="en-US" sz="2400" dirty="0" err="1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khổ</a:t>
            </a:r>
            <a:r>
              <a:rPr lang="en-US" sz="2400" dirty="0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thơ</a:t>
            </a:r>
            <a:r>
              <a:rPr lang="en-US" sz="2400" dirty="0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đầu</a:t>
            </a:r>
            <a:endParaRPr lang="en-US" sz="2400" dirty="0">
              <a:solidFill>
                <a:schemeClr val="accent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5725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7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7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7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7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7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7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75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7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75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7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75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7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75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75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98" grpId="0" animBg="1"/>
      <p:bldP spid="147500" grpId="0" animBg="1"/>
      <p:bldP spid="147501" grpId="0" animBg="1"/>
      <p:bldP spid="147502" grpId="0" animBg="1"/>
      <p:bldP spid="147503" grpId="0" animBg="1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533400" y="18288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5252" name="AutoShape 20"/>
          <p:cNvSpPr>
            <a:spLocks noChangeArrowheads="1"/>
          </p:cNvSpPr>
          <p:nvPr/>
        </p:nvSpPr>
        <p:spPr bwMode="auto">
          <a:xfrm>
            <a:off x="533400" y="2393155"/>
            <a:ext cx="8305800" cy="4405745"/>
          </a:xfrm>
          <a:prstGeom prst="horizontalScroll">
            <a:avLst>
              <a:gd name="adj" fmla="val 12500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3276600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Đoạn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thơ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tính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tạo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hình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cao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khắc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hoạ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hình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ảnh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chú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bé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Lượm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hồn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nhiên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nhí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nhảnh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vui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tươi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, say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mê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công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tác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kháng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chiến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thật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đáng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yêu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đáng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trân</a:t>
            </a:r>
            <a:r>
              <a:rPr lang="en-US" sz="32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trọng</a:t>
            </a:r>
            <a:endParaRPr lang="en-US" sz="3200" dirty="0">
              <a:solidFill>
                <a:schemeClr val="bg1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7620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1.Hình </a:t>
            </a:r>
            <a:r>
              <a:rPr lang="en-US" sz="2400" dirty="0" err="1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ảnh</a:t>
            </a:r>
            <a:r>
              <a:rPr lang="en-US" sz="2400" dirty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Lượm</a:t>
            </a:r>
            <a:r>
              <a:rPr lang="en-US" sz="2400" dirty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5 </a:t>
            </a:r>
            <a:r>
              <a:rPr lang="en-US" sz="2400" dirty="0" err="1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khổ</a:t>
            </a:r>
            <a:r>
              <a:rPr lang="en-US" sz="2400" dirty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thơ</a:t>
            </a:r>
            <a:r>
              <a:rPr lang="en-US" sz="2400" dirty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đầu</a:t>
            </a:r>
            <a:endParaRPr lang="en-US" sz="2400" dirty="0">
              <a:solidFill>
                <a:schemeClr val="accent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13" name="Picture 33" descr="Luom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52400"/>
            <a:ext cx="3352800" cy="20431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39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281113" y="17526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 sz="2800" b="1">
              <a:solidFill>
                <a:srgbClr val="0000FF"/>
              </a:solidFill>
            </a:endParaRPr>
          </a:p>
        </p:txBody>
      </p:sp>
      <p:pic>
        <p:nvPicPr>
          <p:cNvPr id="14339" name="Picture 3" descr="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66800" y="22860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022725" y="1485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0" y="990600"/>
            <a:ext cx="3886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en-US" b="1" dirty="0">
                <a:solidFill>
                  <a:srgbClr val="FF0066"/>
                </a:solidFill>
                <a:latin typeface=".VnTimeH" pitchFamily="34" charset="0"/>
              </a:rPr>
              <a:t>II.</a:t>
            </a:r>
            <a:r>
              <a:rPr kumimoji="1" lang="en-US" altLang="en-US" b="1" u="sng" dirty="0">
                <a:solidFill>
                  <a:srgbClr val="FF0066"/>
                </a:solidFill>
                <a:latin typeface=".VnTimeH" pitchFamily="34" charset="0"/>
              </a:rPr>
              <a:t> </a:t>
            </a:r>
            <a:r>
              <a:rPr kumimoji="1" lang="en-US" altLang="en-US" b="1" u="sng" dirty="0" smtClean="0">
                <a:solidFill>
                  <a:srgbClr val="FF0066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TÌM HIỂU VĂN BẢN</a:t>
            </a:r>
            <a:endParaRPr kumimoji="1" lang="en-US" altLang="en-US" b="1" u="sng" dirty="0">
              <a:solidFill>
                <a:srgbClr val="FF0066"/>
              </a:solidFill>
              <a:latin typeface=".VnTimeH" pitchFamily="34" charset="0"/>
            </a:endParaRPr>
          </a:p>
        </p:txBody>
      </p:sp>
      <p:sp>
        <p:nvSpPr>
          <p:cNvPr id="14345" name="Line 18"/>
          <p:cNvSpPr>
            <a:spLocks noChangeShapeType="1"/>
          </p:cNvSpPr>
          <p:nvPr/>
        </p:nvSpPr>
        <p:spPr bwMode="auto">
          <a:xfrm flipH="1">
            <a:off x="3657600" y="533400"/>
            <a:ext cx="76200" cy="6324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95800" y="685800"/>
            <a:ext cx="609600" cy="609600"/>
          </a:xfrm>
          <a:prstGeom prst="actionButtonHelp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1572" name="Rectangle 20"/>
          <p:cNvSpPr>
            <a:spLocks noChangeArrowheads="1"/>
          </p:cNvSpPr>
          <p:nvPr/>
        </p:nvSpPr>
        <p:spPr bwMode="auto">
          <a:xfrm>
            <a:off x="4572000" y="1371600"/>
            <a:ext cx="4343400" cy="1066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>
                <a:solidFill>
                  <a:srgbClr val="FFFF00"/>
                </a:solidFill>
              </a:rPr>
              <a:t> 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Nhà</a:t>
            </a:r>
            <a:r>
              <a:rPr lang="en-US" altLang="en-US" sz="2000" b="1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thơ</a:t>
            </a:r>
            <a:r>
              <a:rPr lang="en-US" altLang="en-US" sz="2000" b="1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đã</a:t>
            </a:r>
            <a:r>
              <a:rPr lang="en-US" altLang="en-US" sz="2000" b="1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hình</a:t>
            </a:r>
            <a:r>
              <a:rPr lang="en-US" altLang="en-US" sz="2000" b="1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dung,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miêu</a:t>
            </a:r>
            <a:r>
              <a:rPr lang="en-US" altLang="en-US" sz="2000" b="1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tả</a:t>
            </a:r>
            <a:r>
              <a:rPr lang="en-US" altLang="en-US" sz="2000" b="1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chuyến</a:t>
            </a:r>
            <a:r>
              <a:rPr lang="en-US" altLang="en-US" sz="2000" b="1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đi</a:t>
            </a:r>
            <a:r>
              <a:rPr lang="en-US" altLang="en-US" sz="2000" b="1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</a:p>
          <a:p>
            <a:pPr algn="ctr" eaLnBrk="1" hangingPunct="1"/>
            <a:r>
              <a:rPr lang="en-US" altLang="en-US" sz="2000" b="1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liên</a:t>
            </a:r>
            <a:r>
              <a:rPr lang="en-US" altLang="en-US" sz="2000" b="1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lạc</a:t>
            </a:r>
            <a:r>
              <a:rPr lang="en-US" altLang="en-US" sz="2000" b="1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cuối</a:t>
            </a:r>
            <a:r>
              <a:rPr lang="en-US" altLang="en-US" sz="2000" b="1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cùng</a:t>
            </a:r>
            <a:r>
              <a:rPr lang="en-US" altLang="en-US" sz="2000" b="1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của</a:t>
            </a:r>
            <a:r>
              <a:rPr lang="en-US" altLang="en-US" sz="2000" b="1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Lượm</a:t>
            </a:r>
            <a:r>
              <a:rPr lang="en-US" altLang="en-US" sz="2000" b="1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như</a:t>
            </a:r>
            <a:r>
              <a:rPr lang="en-US" altLang="en-US" sz="2000" b="1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thế</a:t>
            </a:r>
            <a:r>
              <a:rPr lang="en-US" altLang="en-US" sz="2000" b="1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nào</a:t>
            </a:r>
            <a:r>
              <a:rPr lang="en-US" altLang="en-US" sz="2000" b="1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?</a:t>
            </a:r>
            <a:endParaRPr lang="en-US" altLang="en-US" sz="2000" b="1" dirty="0">
              <a:solidFill>
                <a:srgbClr val="FFFF00"/>
              </a:solidFill>
            </a:endParaRPr>
          </a:p>
        </p:txBody>
      </p:sp>
      <p:sp>
        <p:nvSpPr>
          <p:cNvPr id="151573" name="Text Box 21"/>
          <p:cNvSpPr txBox="1">
            <a:spLocks noChangeArrowheads="1"/>
          </p:cNvSpPr>
          <p:nvPr/>
        </p:nvSpPr>
        <p:spPr bwMode="auto">
          <a:xfrm>
            <a:off x="3733800" y="2667000"/>
            <a:ext cx="2743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.VnAristote" pitchFamily="34" charset="0"/>
              </a:rPr>
              <a:t>Vôt</a:t>
            </a:r>
            <a:r>
              <a:rPr lang="en-US" altLang="en-US" sz="2400" b="1" dirty="0">
                <a:latin typeface=".VnAristote" pitchFamily="34" charset="0"/>
              </a:rPr>
              <a:t> qua </a:t>
            </a:r>
            <a:r>
              <a:rPr lang="en-US" altLang="en-US" sz="2400" b="1" dirty="0" err="1">
                <a:latin typeface=".VnAristote" pitchFamily="34" charset="0"/>
              </a:rPr>
              <a:t>mÆt</a:t>
            </a:r>
            <a:r>
              <a:rPr lang="en-US" altLang="en-US" sz="2400" b="1" dirty="0">
                <a:latin typeface=".VnAristote" pitchFamily="34" charset="0"/>
              </a:rPr>
              <a:t> </a:t>
            </a:r>
            <a:r>
              <a:rPr lang="en-US" altLang="en-US" sz="2400" b="1" dirty="0" err="1">
                <a:latin typeface=".VnAristote" pitchFamily="34" charset="0"/>
              </a:rPr>
              <a:t>trËn</a:t>
            </a:r>
            <a:endParaRPr lang="en-US" altLang="en-US" sz="2400" b="1" dirty="0">
              <a:latin typeface=".VnAristot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.VnAristote" pitchFamily="34" charset="0"/>
              </a:rPr>
              <a:t>§¹n bay </a:t>
            </a:r>
            <a:r>
              <a:rPr lang="en-US" altLang="en-US" sz="2400" b="1" dirty="0" err="1">
                <a:latin typeface=".VnAristote" pitchFamily="34" charset="0"/>
              </a:rPr>
              <a:t>vÌo</a:t>
            </a:r>
            <a:r>
              <a:rPr lang="en-US" altLang="en-US" sz="2400" b="1" dirty="0">
                <a:latin typeface=".VnAristote" pitchFamily="34" charset="0"/>
              </a:rPr>
              <a:t> </a:t>
            </a:r>
            <a:r>
              <a:rPr lang="en-US" altLang="en-US" sz="2400" b="1" dirty="0" err="1">
                <a:latin typeface=".VnAristote" pitchFamily="34" charset="0"/>
              </a:rPr>
              <a:t>vÌo</a:t>
            </a:r>
            <a:endParaRPr lang="en-US" altLang="en-US" sz="2400" b="1" dirty="0">
              <a:latin typeface=".VnAristot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.VnAristote" pitchFamily="34" charset="0"/>
              </a:rPr>
              <a:t> </a:t>
            </a:r>
            <a:r>
              <a:rPr lang="en-US" altLang="en-US" sz="2400" b="1" dirty="0" err="1" smtClean="0">
                <a:latin typeface=".VnAristote" pitchFamily="34" charset="0"/>
              </a:rPr>
              <a:t>Th­</a:t>
            </a:r>
            <a:r>
              <a:rPr lang="en-US" altLang="en-US" sz="2000" b="1" i="1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ư</a:t>
            </a:r>
            <a:r>
              <a:rPr lang="en-US" altLang="en-US" sz="2000" b="1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400" b="1" dirty="0">
                <a:latin typeface=".VnAristote" pitchFamily="34" charset="0"/>
              </a:rPr>
              <a:t>®Ò </a:t>
            </a:r>
            <a:r>
              <a:rPr lang="en-US" altLang="en-US" sz="2400" b="1" dirty="0" err="1">
                <a:latin typeface=".VnAristote" pitchFamily="34" charset="0"/>
              </a:rPr>
              <a:t>th­îng</a:t>
            </a:r>
            <a:r>
              <a:rPr lang="en-US" altLang="en-US" sz="2400" b="1" dirty="0">
                <a:latin typeface=".VnAristote" pitchFamily="34" charset="0"/>
              </a:rPr>
              <a:t> </a:t>
            </a:r>
            <a:r>
              <a:rPr lang="en-US" altLang="en-US" sz="2400" b="1" dirty="0" err="1">
                <a:latin typeface=".VnAristote" pitchFamily="34" charset="0"/>
              </a:rPr>
              <a:t>khÈn</a:t>
            </a:r>
            <a:endParaRPr lang="en-US" altLang="en-US" sz="2400" b="1" dirty="0">
              <a:latin typeface=".VnAristot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.VnAristote" pitchFamily="34" charset="0"/>
              </a:rPr>
              <a:t>Sî</a:t>
            </a:r>
            <a:r>
              <a:rPr lang="en-US" altLang="en-US" sz="2400" b="1" dirty="0">
                <a:latin typeface=".VnAristote" pitchFamily="34" charset="0"/>
              </a:rPr>
              <a:t> chi </a:t>
            </a:r>
            <a:r>
              <a:rPr lang="en-US" altLang="en-US" sz="2400" b="1" dirty="0" err="1">
                <a:latin typeface=".VnAristote" pitchFamily="34" charset="0"/>
              </a:rPr>
              <a:t>hiÓm</a:t>
            </a:r>
            <a:r>
              <a:rPr lang="en-US" altLang="en-US" sz="2400" b="1" dirty="0">
                <a:latin typeface=".VnAristote" pitchFamily="34" charset="0"/>
              </a:rPr>
              <a:t> </a:t>
            </a:r>
            <a:r>
              <a:rPr lang="en-US" altLang="en-US" sz="2400" b="1" dirty="0" err="1">
                <a:latin typeface=".VnAristote" pitchFamily="34" charset="0"/>
              </a:rPr>
              <a:t>nghÌo</a:t>
            </a:r>
            <a:r>
              <a:rPr lang="en-US" altLang="en-US" sz="2400" dirty="0">
                <a:latin typeface=".VnAristote" pitchFamily="34" charset="0"/>
              </a:rPr>
              <a:t> ?</a:t>
            </a:r>
          </a:p>
        </p:txBody>
      </p:sp>
      <p:sp>
        <p:nvSpPr>
          <p:cNvPr id="151574" name="Line 22"/>
          <p:cNvSpPr>
            <a:spLocks noChangeShapeType="1"/>
          </p:cNvSpPr>
          <p:nvPr/>
        </p:nvSpPr>
        <p:spPr bwMode="auto">
          <a:xfrm>
            <a:off x="3886200" y="3048000"/>
            <a:ext cx="4572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75" name="AutoShape 23"/>
          <p:cNvSpPr>
            <a:spLocks/>
          </p:cNvSpPr>
          <p:nvPr/>
        </p:nvSpPr>
        <p:spPr bwMode="auto">
          <a:xfrm>
            <a:off x="5943600" y="2743200"/>
            <a:ext cx="76200" cy="457200"/>
          </a:xfrm>
          <a:prstGeom prst="rightBrace">
            <a:avLst>
              <a:gd name="adj1" fmla="val 50000"/>
              <a:gd name="adj2" fmla="val 5590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1576" name="AutoShape 24"/>
          <p:cNvSpPr>
            <a:spLocks/>
          </p:cNvSpPr>
          <p:nvPr/>
        </p:nvSpPr>
        <p:spPr bwMode="auto">
          <a:xfrm>
            <a:off x="5867400" y="3276600"/>
            <a:ext cx="76200" cy="457200"/>
          </a:xfrm>
          <a:prstGeom prst="rightBrace">
            <a:avLst>
              <a:gd name="adj1" fmla="val 50000"/>
              <a:gd name="adj2" fmla="val 5590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1577" name="Text Box 25"/>
          <p:cNvSpPr txBox="1">
            <a:spLocks noChangeArrowheads="1"/>
          </p:cNvSpPr>
          <p:nvPr/>
        </p:nvSpPr>
        <p:spPr bwMode="auto">
          <a:xfrm>
            <a:off x="6172200" y="2590800"/>
            <a:ext cx="2971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Động</a:t>
            </a:r>
            <a:r>
              <a:rPr lang="en-US" altLang="en-US" sz="2000" b="1" dirty="0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000" b="1" dirty="0" err="1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từ</a:t>
            </a:r>
            <a:r>
              <a:rPr lang="en-US" altLang="en-US" sz="2000" b="1" dirty="0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000" b="1" dirty="0" err="1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mạnh</a:t>
            </a:r>
            <a:r>
              <a:rPr lang="en-US" altLang="en-US" sz="2000" b="1" dirty="0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  <a:sym typeface="Wingdings" pitchFamily="2" charset="2"/>
              </a:rPr>
              <a:t> </a:t>
            </a:r>
            <a:r>
              <a:rPr lang="en-US" altLang="en-US" sz="2000" b="1" dirty="0" err="1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  <a:sym typeface="Wingdings" pitchFamily="2" charset="2"/>
              </a:rPr>
              <a:t>hành</a:t>
            </a:r>
            <a:r>
              <a:rPr lang="en-US" altLang="en-US" sz="2000" b="1" dirty="0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  <a:sym typeface="Wingdings" pitchFamily="2" charset="2"/>
              </a:rPr>
              <a:t> </a:t>
            </a:r>
            <a:r>
              <a:rPr lang="en-US" altLang="en-US" sz="2000" b="1" dirty="0" err="1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  <a:sym typeface="Wingdings" pitchFamily="2" charset="2"/>
              </a:rPr>
              <a:t>động</a:t>
            </a:r>
            <a:r>
              <a:rPr lang="en-US" altLang="en-US" sz="2000" b="1" dirty="0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  <a:sym typeface="Wingdings" pitchFamily="2" charset="2"/>
              </a:rPr>
              <a:t> </a:t>
            </a:r>
            <a:r>
              <a:rPr lang="en-US" altLang="en-US" sz="2000" b="1" dirty="0" err="1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  <a:sym typeface="Wingdings" pitchFamily="2" charset="2"/>
              </a:rPr>
              <a:t>nhanh</a:t>
            </a:r>
            <a:r>
              <a:rPr lang="en-US" altLang="en-US" sz="2000" b="1" dirty="0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  <a:sym typeface="Wingdings" pitchFamily="2" charset="2"/>
              </a:rPr>
              <a:t>, </a:t>
            </a:r>
            <a:r>
              <a:rPr lang="en-US" altLang="en-US" sz="2000" b="1" dirty="0" err="1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  <a:sym typeface="Wingdings" pitchFamily="2" charset="2"/>
              </a:rPr>
              <a:t>khẩn</a:t>
            </a:r>
            <a:r>
              <a:rPr lang="en-US" altLang="en-US" sz="2000" b="1" dirty="0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  <a:sym typeface="Wingdings" pitchFamily="2" charset="2"/>
              </a:rPr>
              <a:t> </a:t>
            </a:r>
            <a:r>
              <a:rPr lang="en-US" altLang="en-US" sz="2000" b="1" dirty="0" err="1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  <a:sym typeface="Wingdings" pitchFamily="2" charset="2"/>
              </a:rPr>
              <a:t>trương</a:t>
            </a:r>
            <a:endParaRPr lang="en-US" altLang="en-US" sz="2000" b="1" dirty="0">
              <a:solidFill>
                <a:schemeClr val="accent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51578" name="Line 26"/>
          <p:cNvSpPr>
            <a:spLocks noChangeShapeType="1"/>
          </p:cNvSpPr>
          <p:nvPr/>
        </p:nvSpPr>
        <p:spPr bwMode="auto">
          <a:xfrm>
            <a:off x="5029200" y="3581400"/>
            <a:ext cx="685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79" name="Text Box 27"/>
          <p:cNvSpPr txBox="1">
            <a:spLocks noChangeArrowheads="1"/>
          </p:cNvSpPr>
          <p:nvPr/>
        </p:nvSpPr>
        <p:spPr bwMode="auto">
          <a:xfrm>
            <a:off x="5943600" y="3200400"/>
            <a:ext cx="3200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 smtClean="0">
                <a:solidFill>
                  <a:srgbClr val="0000FF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Tính</a:t>
            </a:r>
            <a:r>
              <a:rPr lang="en-US" altLang="en-US" sz="2000" b="1" dirty="0" smtClean="0">
                <a:solidFill>
                  <a:srgbClr val="0000FF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từ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miªu</a:t>
            </a:r>
            <a:r>
              <a:rPr lang="en-US" altLang="en-US" sz="2000" b="1" dirty="0">
                <a:solidFill>
                  <a:srgbClr val="0000FF"/>
                </a:solidFill>
              </a:rPr>
              <a:t> t¶ -&gt; </a:t>
            </a:r>
            <a:r>
              <a:rPr lang="en-US" altLang="en-US" sz="2000" b="1" dirty="0" err="1">
                <a:solidFill>
                  <a:srgbClr val="0000FF"/>
                </a:solidFill>
              </a:rPr>
              <a:t>gîi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t×nh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thÕ</a:t>
            </a:r>
            <a:r>
              <a:rPr lang="en-US" altLang="en-US" sz="2000" b="1" dirty="0">
                <a:solidFill>
                  <a:srgbClr val="0000FF"/>
                </a:solidFill>
              </a:rPr>
              <a:t> ¸c </a:t>
            </a:r>
            <a:r>
              <a:rPr lang="en-US" altLang="en-US" sz="2000" b="1" dirty="0" err="1">
                <a:solidFill>
                  <a:srgbClr val="0000FF"/>
                </a:solidFill>
              </a:rPr>
              <a:t>liÖt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cña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cuéc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chiÕn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tranh</a:t>
            </a:r>
            <a:r>
              <a:rPr lang="en-US" altLang="en-US" sz="20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1580" name="Text Box 28"/>
          <p:cNvSpPr txBox="1">
            <a:spLocks noChangeArrowheads="1"/>
          </p:cNvSpPr>
          <p:nvPr/>
        </p:nvSpPr>
        <p:spPr bwMode="auto">
          <a:xfrm>
            <a:off x="6096000" y="42672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rgbClr val="003300"/>
                </a:solidFill>
              </a:rPr>
              <a:t> </a:t>
            </a:r>
            <a:r>
              <a:rPr kumimoji="1" lang="en-US" altLang="en-US" sz="2000" b="1" dirty="0" err="1">
                <a:solidFill>
                  <a:srgbClr val="003300"/>
                </a:solidFill>
              </a:rPr>
              <a:t>Th¸i</a:t>
            </a:r>
            <a:r>
              <a:rPr kumimoji="1" lang="en-US" altLang="en-US" sz="2000" b="1" dirty="0">
                <a:solidFill>
                  <a:srgbClr val="003300"/>
                </a:solidFill>
              </a:rPr>
              <a:t> ®é </a:t>
            </a:r>
            <a:r>
              <a:rPr kumimoji="1" lang="en-US" altLang="en-US" sz="2000" b="1" dirty="0" err="1">
                <a:solidFill>
                  <a:srgbClr val="003300"/>
                </a:solidFill>
              </a:rPr>
              <a:t>th¸ch</a:t>
            </a:r>
            <a:r>
              <a:rPr kumimoji="1" lang="en-US" altLang="en-US" sz="2000" b="1" dirty="0">
                <a:solidFill>
                  <a:srgbClr val="003300"/>
                </a:solidFill>
              </a:rPr>
              <a:t> </a:t>
            </a:r>
            <a:r>
              <a:rPr kumimoji="1" lang="en-US" altLang="en-US" sz="2000" b="1" dirty="0" err="1">
                <a:solidFill>
                  <a:srgbClr val="003300"/>
                </a:solidFill>
              </a:rPr>
              <a:t>thøc</a:t>
            </a:r>
            <a:r>
              <a:rPr kumimoji="1" lang="en-US" altLang="en-US" sz="2000" b="1" dirty="0">
                <a:solidFill>
                  <a:srgbClr val="003300"/>
                </a:solidFill>
              </a:rPr>
              <a:t>, </a:t>
            </a:r>
            <a:r>
              <a:rPr kumimoji="1" lang="en-US" altLang="en-US" sz="2000" b="1" dirty="0" err="1">
                <a:solidFill>
                  <a:srgbClr val="003300"/>
                </a:solidFill>
              </a:rPr>
              <a:t>bÊt</a:t>
            </a:r>
            <a:r>
              <a:rPr kumimoji="1" lang="en-US" altLang="en-US" sz="2000" b="1" dirty="0">
                <a:solidFill>
                  <a:srgbClr val="003300"/>
                </a:solidFill>
              </a:rPr>
              <a:t> </a:t>
            </a:r>
            <a:r>
              <a:rPr kumimoji="1" lang="en-US" altLang="en-US" sz="2000" b="1" dirty="0" err="1">
                <a:solidFill>
                  <a:srgbClr val="003300"/>
                </a:solidFill>
              </a:rPr>
              <a:t>chÊp</a:t>
            </a:r>
            <a:r>
              <a:rPr kumimoji="1" lang="en-US" altLang="en-US" sz="2000" b="1" dirty="0">
                <a:solidFill>
                  <a:srgbClr val="003300"/>
                </a:solidFill>
              </a:rPr>
              <a:t> </a:t>
            </a:r>
            <a:r>
              <a:rPr kumimoji="1" lang="en-US" altLang="en-US" sz="2000" b="1" dirty="0" err="1">
                <a:solidFill>
                  <a:srgbClr val="003300"/>
                </a:solidFill>
              </a:rPr>
              <a:t>nguy</a:t>
            </a:r>
            <a:r>
              <a:rPr kumimoji="1" lang="en-US" altLang="en-US" sz="2000" b="1" dirty="0">
                <a:solidFill>
                  <a:srgbClr val="003300"/>
                </a:solidFill>
              </a:rPr>
              <a:t> </a:t>
            </a:r>
            <a:r>
              <a:rPr kumimoji="1" lang="en-US" altLang="en-US" sz="2000" b="1" dirty="0" err="1">
                <a:solidFill>
                  <a:srgbClr val="003300"/>
                </a:solidFill>
              </a:rPr>
              <a:t>hiÓm</a:t>
            </a:r>
            <a:r>
              <a:rPr kumimoji="1" lang="en-US" altLang="en-US" sz="2000" b="1" dirty="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151581" name="AutoShape 29"/>
          <p:cNvSpPr>
            <a:spLocks/>
          </p:cNvSpPr>
          <p:nvPr/>
        </p:nvSpPr>
        <p:spPr bwMode="auto">
          <a:xfrm>
            <a:off x="6096000" y="4343400"/>
            <a:ext cx="76200" cy="457200"/>
          </a:xfrm>
          <a:prstGeom prst="rightBrace">
            <a:avLst>
              <a:gd name="adj1" fmla="val 50000"/>
              <a:gd name="adj2" fmla="val 5590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1582" name="Line 30"/>
          <p:cNvSpPr>
            <a:spLocks noChangeShapeType="1"/>
          </p:cNvSpPr>
          <p:nvPr/>
        </p:nvSpPr>
        <p:spPr bwMode="auto">
          <a:xfrm>
            <a:off x="3810000" y="4724400"/>
            <a:ext cx="7620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83" name="Text Box 31"/>
          <p:cNvSpPr txBox="1">
            <a:spLocks noChangeArrowheads="1"/>
          </p:cNvSpPr>
          <p:nvPr/>
        </p:nvSpPr>
        <p:spPr bwMode="auto">
          <a:xfrm>
            <a:off x="3657600" y="5105400"/>
            <a:ext cx="5257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800000"/>
                </a:solidFill>
              </a:rPr>
              <a:t>= &gt; </a:t>
            </a:r>
            <a:r>
              <a:rPr lang="en-US" altLang="en-US" sz="2400" b="1" dirty="0" err="1">
                <a:solidFill>
                  <a:srgbClr val="800000"/>
                </a:solidFill>
              </a:rPr>
              <a:t>L­</a:t>
            </a:r>
            <a:r>
              <a:rPr lang="en-US" altLang="en-US" sz="2400" b="1" dirty="0" err="1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ư</a:t>
            </a:r>
            <a:r>
              <a:rPr lang="en-US" altLang="en-US" sz="2400" b="1" dirty="0" err="1">
                <a:solidFill>
                  <a:srgbClr val="800000"/>
                </a:solidFill>
              </a:rPr>
              <a:t>îm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hån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nhiªn</a:t>
            </a:r>
            <a:r>
              <a:rPr lang="en-US" altLang="en-US" sz="2400" b="1" dirty="0">
                <a:solidFill>
                  <a:srgbClr val="800000"/>
                </a:solidFill>
              </a:rPr>
              <a:t>, </a:t>
            </a:r>
            <a:r>
              <a:rPr lang="en-US" altLang="en-US" sz="2400" b="1" dirty="0" err="1">
                <a:solidFill>
                  <a:srgbClr val="800000"/>
                </a:solidFill>
              </a:rPr>
              <a:t>h¨ng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h¸i</a:t>
            </a:r>
            <a:r>
              <a:rPr lang="en-US" altLang="en-US" sz="2400" b="1" dirty="0">
                <a:solidFill>
                  <a:srgbClr val="800000"/>
                </a:solidFill>
              </a:rPr>
              <a:t>, </a:t>
            </a:r>
            <a:r>
              <a:rPr lang="en-US" altLang="en-US" sz="2400" b="1" dirty="0" err="1">
                <a:solidFill>
                  <a:srgbClr val="800000"/>
                </a:solidFill>
              </a:rPr>
              <a:t>dòng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c¶m</a:t>
            </a:r>
            <a:r>
              <a:rPr lang="en-US" altLang="en-US" sz="2400" b="1" dirty="0">
                <a:solidFill>
                  <a:srgbClr val="800000"/>
                </a:solidFill>
              </a:rPr>
              <a:t>, </a:t>
            </a:r>
            <a:r>
              <a:rPr lang="en-US" altLang="en-US" sz="2400" b="1" dirty="0" err="1">
                <a:solidFill>
                  <a:srgbClr val="800000"/>
                </a:solidFill>
              </a:rPr>
              <a:t>kh«ng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chïn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800000"/>
                </a:solidFill>
              </a:rPr>
              <a:t>b</a:t>
            </a:r>
            <a:r>
              <a:rPr lang="en-US" altLang="en-US" sz="2400" b="1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ư</a:t>
            </a:r>
            <a:r>
              <a:rPr lang="en-US" altLang="en-US" sz="2400" b="1" dirty="0" err="1" smtClean="0">
                <a:solidFill>
                  <a:srgbClr val="800000"/>
                </a:solidFill>
              </a:rPr>
              <a:t>­íc</a:t>
            </a:r>
            <a:r>
              <a:rPr lang="en-US" altLang="en-US" sz="2400" b="1" dirty="0" smtClean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800000"/>
                </a:solidFill>
              </a:rPr>
              <a:t>tr</a:t>
            </a:r>
            <a:r>
              <a:rPr lang="en-US" altLang="en-US" sz="2400" b="1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ư­</a:t>
            </a:r>
            <a:r>
              <a:rPr lang="en-US" altLang="en-US" sz="2400" b="1" dirty="0" err="1" smtClean="0">
                <a:solidFill>
                  <a:srgbClr val="800000"/>
                </a:solidFill>
              </a:rPr>
              <a:t>íc</a:t>
            </a:r>
            <a:r>
              <a:rPr lang="en-US" altLang="en-US" sz="2400" b="1" dirty="0" smtClean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hiÓm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nguy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quyÕt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t©m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hoµn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thµnh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nhiÖm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vô</a:t>
            </a:r>
            <a:r>
              <a:rPr lang="en-US" altLang="en-US" sz="2400" b="1" dirty="0">
                <a:solidFill>
                  <a:srgbClr val="800000"/>
                </a:solidFill>
              </a:rPr>
              <a:t> ®­</a:t>
            </a:r>
            <a:r>
              <a:rPr lang="en-US" altLang="en-US" sz="2400" b="1" dirty="0" err="1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ư</a:t>
            </a:r>
            <a:r>
              <a:rPr lang="en-US" altLang="en-US" sz="2400" b="1" dirty="0" err="1">
                <a:solidFill>
                  <a:srgbClr val="800000"/>
                </a:solidFill>
              </a:rPr>
              <a:t>îc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giao</a:t>
            </a:r>
            <a:endParaRPr lang="en-US" altLang="en-US" sz="2400" b="1" dirty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485900"/>
            <a:ext cx="36195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1.Hình </a:t>
            </a:r>
            <a:r>
              <a:rPr lang="en-US" sz="20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Lượm</a:t>
            </a:r>
            <a:r>
              <a:rPr lang="en-US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0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743200"/>
            <a:ext cx="3429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2.Chuyến </a:t>
            </a:r>
            <a:r>
              <a:rPr lang="en-US" sz="20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Lượm</a:t>
            </a:r>
            <a:endParaRPr lang="en-US" sz="20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8592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5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5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5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5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5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51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2" grpId="0" animBg="1"/>
      <p:bldP spid="151572" grpId="1" animBg="1"/>
      <p:bldP spid="151573" grpId="0"/>
      <p:bldP spid="151574" grpId="0" animBg="1"/>
      <p:bldP spid="151575" grpId="0" animBg="1"/>
      <p:bldP spid="151576" grpId="0" animBg="1"/>
      <p:bldP spid="151577" grpId="0"/>
      <p:bldP spid="151578" grpId="0" animBg="1"/>
      <p:bldP spid="151579" grpId="0"/>
      <p:bldP spid="151580" grpId="0"/>
      <p:bldP spid="151581" grpId="0" animBg="1"/>
      <p:bldP spid="151582" grpId="0" animBg="1"/>
      <p:bldP spid="1515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80" name="Group 4"/>
          <p:cNvGrpSpPr>
            <a:grpSpLocks/>
          </p:cNvGrpSpPr>
          <p:nvPr/>
        </p:nvGrpSpPr>
        <p:grpSpPr bwMode="auto">
          <a:xfrm>
            <a:off x="-1066800" y="591036"/>
            <a:ext cx="9982200" cy="5809764"/>
            <a:chOff x="-864" y="335"/>
            <a:chExt cx="6672" cy="3985"/>
          </a:xfrm>
        </p:grpSpPr>
        <p:graphicFrame>
          <p:nvGraphicFramePr>
            <p:cNvPr id="15366" name="Object 5"/>
            <p:cNvGraphicFramePr>
              <a:graphicFrameLocks noChangeAspect="1"/>
            </p:cNvGraphicFramePr>
            <p:nvPr/>
          </p:nvGraphicFramePr>
          <p:xfrm>
            <a:off x="2448" y="1248"/>
            <a:ext cx="3360" cy="3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" name="Clip" r:id="rId3" imgW="3192463" imgH="3749675" progId="MS_ClipArt_Gallery.5">
                    <p:embed/>
                  </p:oleObj>
                </mc:Choice>
                <mc:Fallback>
                  <p:oleObj name="Clip" r:id="rId3" imgW="3192463" imgH="3749675" progId="MS_ClipArt_Gallery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1248"/>
                          <a:ext cx="3360" cy="30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7" name="Rectangle 6"/>
            <p:cNvSpPr>
              <a:spLocks noChangeArrowheads="1"/>
            </p:cNvSpPr>
            <p:nvPr/>
          </p:nvSpPr>
          <p:spPr bwMode="auto">
            <a:xfrm>
              <a:off x="2928" y="1632"/>
              <a:ext cx="2880" cy="2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en-US" altLang="en-US" sz="3600" b="1">
                  <a:solidFill>
                    <a:srgbClr val="008000"/>
                  </a:solidFill>
                  <a:latin typeface=".VnTeknical" pitchFamily="34" charset="0"/>
                </a:rPr>
                <a:t>Ch¸u n»m trªn lóa</a:t>
              </a:r>
            </a:p>
            <a:p>
              <a:pPr algn="just"/>
              <a:r>
                <a:rPr lang="en-US" altLang="en-US" sz="3600" b="1">
                  <a:solidFill>
                    <a:srgbClr val="008000"/>
                  </a:solidFill>
                  <a:latin typeface=".VnTeknical" pitchFamily="34" charset="0"/>
                </a:rPr>
                <a:t> Tay n¾m chÆt b«ng</a:t>
              </a:r>
            </a:p>
            <a:p>
              <a:pPr algn="just"/>
              <a:r>
                <a:rPr lang="en-US" altLang="en-US" sz="3600" b="1">
                  <a:solidFill>
                    <a:srgbClr val="008000"/>
                  </a:solidFill>
                  <a:latin typeface=".VnTeknical" pitchFamily="34" charset="0"/>
                </a:rPr>
                <a:t> Lóa th¬m mïi s÷a</a:t>
              </a:r>
            </a:p>
            <a:p>
              <a:pPr algn="just"/>
              <a:r>
                <a:rPr lang="en-US" altLang="en-US" sz="3600" b="1">
                  <a:solidFill>
                    <a:srgbClr val="008000"/>
                  </a:solidFill>
                  <a:latin typeface=".VnTeknical" pitchFamily="34" charset="0"/>
                </a:rPr>
                <a:t> Hån bay gi÷a ®ång...</a:t>
              </a:r>
              <a:endParaRPr lang="en-US" altLang="en-US" sz="5400">
                <a:solidFill>
                  <a:srgbClr val="008000"/>
                </a:solidFill>
                <a:latin typeface=".VnLinus" pitchFamily="34" charset="0"/>
              </a:endParaRPr>
            </a:p>
            <a:p>
              <a:pPr algn="just"/>
              <a:r>
                <a:rPr lang="en-US" altLang="en-US" sz="5400">
                  <a:solidFill>
                    <a:schemeClr val="hlink"/>
                  </a:solidFill>
                  <a:latin typeface=".VnLinus" pitchFamily="34" charset="0"/>
                </a:rPr>
                <a:t>	      </a:t>
              </a:r>
              <a:r>
                <a:rPr lang="en-US" altLang="en-US" sz="6000">
                  <a:solidFill>
                    <a:srgbClr val="0000FF"/>
                  </a:solidFill>
                  <a:latin typeface=".VnLinus" pitchFamily="34" charset="0"/>
                </a:rPr>
                <a:t> </a:t>
              </a:r>
              <a:endParaRPr lang="en-US" altLang="en-US" sz="5400">
                <a:solidFill>
                  <a:srgbClr val="FFFF00"/>
                </a:solidFill>
                <a:latin typeface=".VnLinus" pitchFamily="34" charset="0"/>
              </a:endParaRPr>
            </a:p>
          </p:txBody>
        </p:sp>
        <p:sp>
          <p:nvSpPr>
            <p:cNvPr id="152584" name="Rectangle 8"/>
            <p:cNvSpPr>
              <a:spLocks noChangeArrowheads="1"/>
            </p:cNvSpPr>
            <p:nvPr/>
          </p:nvSpPr>
          <p:spPr bwMode="auto">
            <a:xfrm>
              <a:off x="-864" y="335"/>
              <a:ext cx="3777" cy="1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sz="3000" b="1" dirty="0">
                  <a:latin typeface=".VnAvant" pitchFamily="34" charset="0"/>
                </a:rPr>
                <a:t>		</a:t>
              </a:r>
              <a:r>
                <a:rPr kumimoji="1" lang="en-US" sz="2400" b="1" dirty="0" err="1">
                  <a:latin typeface=".VnAvant" pitchFamily="34" charset="0"/>
                </a:rPr>
                <a:t>Bçng</a:t>
              </a:r>
              <a:r>
                <a:rPr kumimoji="1" lang="en-US" sz="2400" b="1" dirty="0">
                  <a:latin typeface=".VnAvant" pitchFamily="34" charset="0"/>
                </a:rPr>
                <a:t> </a:t>
              </a:r>
              <a:r>
                <a:rPr kumimoji="1" lang="en-US" sz="2400" b="1" dirty="0" err="1">
                  <a:latin typeface=".VnAvant" pitchFamily="34" charset="0"/>
                </a:rPr>
                <a:t>loÌ</a:t>
              </a:r>
              <a:r>
                <a:rPr kumimoji="1" lang="en-US" sz="2400" b="1" dirty="0">
                  <a:latin typeface=".VnAvant" pitchFamily="34" charset="0"/>
                </a:rPr>
                <a:t> </a:t>
              </a:r>
              <a:r>
                <a:rPr kumimoji="1" lang="en-US" sz="2400" b="1" dirty="0" err="1">
                  <a:latin typeface=".VnAvant" pitchFamily="34" charset="0"/>
                </a:rPr>
                <a:t>chíp</a:t>
              </a:r>
              <a:r>
                <a:rPr kumimoji="1" lang="en-US" sz="2400" b="1" dirty="0">
                  <a:latin typeface=".VnAvant" pitchFamily="34" charset="0"/>
                </a:rPr>
                <a:t> ®á</a:t>
              </a:r>
            </a:p>
            <a:p>
              <a:pPr>
                <a:defRPr/>
              </a:pPr>
              <a:r>
                <a:rPr kumimoji="1" lang="en-US" sz="2400" b="1" dirty="0">
                  <a:latin typeface=".VnAvant" pitchFamily="34" charset="0"/>
                </a:rPr>
                <a:t>		</a:t>
              </a:r>
              <a:r>
                <a:rPr kumimoji="1" lang="en-US" sz="2400" b="1" dirty="0" err="1">
                  <a:latin typeface=".VnAvant" pitchFamily="34" charset="0"/>
                </a:rPr>
                <a:t>Th«i</a:t>
              </a:r>
              <a:r>
                <a:rPr kumimoji="1" lang="en-US" sz="2400" b="1" dirty="0">
                  <a:latin typeface=".VnAvant" pitchFamily="34" charset="0"/>
                </a:rPr>
                <a:t> </a:t>
              </a:r>
              <a:r>
                <a:rPr kumimoji="1" lang="en-US" sz="2400" b="1" dirty="0" err="1">
                  <a:latin typeface=".VnAvant" pitchFamily="34" charset="0"/>
                </a:rPr>
                <a:t>råi</a:t>
              </a:r>
              <a:r>
                <a:rPr kumimoji="1" lang="en-US" sz="2400" b="1" dirty="0">
                  <a:latin typeface=".VnAvant" pitchFamily="34" charset="0"/>
                </a:rPr>
                <a:t>, </a:t>
              </a:r>
              <a:r>
                <a:rPr kumimoji="1" lang="en-US" sz="2400" b="1" dirty="0" err="1">
                  <a:latin typeface=".VnAvant" pitchFamily="34" charset="0"/>
                </a:rPr>
                <a:t>L­ưîm</a:t>
              </a:r>
              <a:r>
                <a:rPr kumimoji="1" lang="en-US" sz="2400" b="1" dirty="0">
                  <a:latin typeface=".VnAvant" pitchFamily="34" charset="0"/>
                </a:rPr>
                <a:t> ¬</a:t>
              </a:r>
              <a:r>
                <a:rPr kumimoji="1" lang="en-US" sz="2400" b="1" dirty="0" err="1">
                  <a:latin typeface=".VnAvant" pitchFamily="34" charset="0"/>
                </a:rPr>
                <a:t>i</a:t>
              </a:r>
              <a:r>
                <a:rPr kumimoji="1" lang="en-US" sz="2400" b="1" dirty="0">
                  <a:latin typeface=".VnAvant" pitchFamily="34" charset="0"/>
                </a:rPr>
                <a:t>!</a:t>
              </a:r>
            </a:p>
            <a:p>
              <a:pPr>
                <a:defRPr/>
              </a:pPr>
              <a:r>
                <a:rPr kumimoji="1" lang="en-US" sz="2400" b="1" dirty="0">
                  <a:latin typeface=".VnAvant" pitchFamily="34" charset="0"/>
                </a:rPr>
                <a:t>		</a:t>
              </a:r>
              <a:r>
                <a:rPr kumimoji="1" lang="en-US" sz="2400" b="1" dirty="0" err="1">
                  <a:latin typeface=".VnAvant" pitchFamily="34" charset="0"/>
                </a:rPr>
                <a:t>Chó</a:t>
              </a:r>
              <a:r>
                <a:rPr kumimoji="1" lang="en-US" sz="2400" b="1" dirty="0">
                  <a:latin typeface=".VnAvant" pitchFamily="34" charset="0"/>
                </a:rPr>
                <a:t> ®</a:t>
              </a:r>
              <a:r>
                <a:rPr kumimoji="1" lang="en-US" sz="2400" b="1" dirty="0" err="1">
                  <a:latin typeface=".VnAvant" pitchFamily="34" charset="0"/>
                </a:rPr>
                <a:t>ång</a:t>
              </a:r>
              <a:r>
                <a:rPr kumimoji="1" lang="en-US" sz="2400" b="1" dirty="0">
                  <a:latin typeface=".VnAvant" pitchFamily="34" charset="0"/>
                </a:rPr>
                <a:t> </a:t>
              </a:r>
              <a:r>
                <a:rPr kumimoji="1" lang="en-US" sz="2400" b="1" dirty="0" err="1">
                  <a:latin typeface=".VnAvant" pitchFamily="34" charset="0"/>
                </a:rPr>
                <a:t>chÝ</a:t>
              </a:r>
              <a:r>
                <a:rPr kumimoji="1" lang="en-US" sz="2400" b="1" dirty="0">
                  <a:latin typeface=".VnAvant" pitchFamily="34" charset="0"/>
                </a:rPr>
                <a:t> </a:t>
              </a:r>
              <a:r>
                <a:rPr kumimoji="1" lang="en-US" sz="2400" b="1" dirty="0" err="1">
                  <a:latin typeface=".VnAvant" pitchFamily="34" charset="0"/>
                </a:rPr>
                <a:t>nhá</a:t>
              </a:r>
              <a:endParaRPr kumimoji="1" lang="en-US" sz="2400" b="1" dirty="0">
                <a:latin typeface=".VnAvant" pitchFamily="34" charset="0"/>
              </a:endParaRPr>
            </a:p>
            <a:p>
              <a:pPr>
                <a:defRPr/>
              </a:pPr>
              <a:r>
                <a:rPr kumimoji="1" lang="en-US" sz="2400" b="1" dirty="0">
                  <a:latin typeface=".VnAvant" pitchFamily="34" charset="0"/>
                </a:rPr>
                <a:t>		</a:t>
              </a:r>
              <a:r>
                <a:rPr kumimoji="1" lang="en-US" sz="2400" b="1" dirty="0" err="1">
                  <a:latin typeface=".VnAvant" pitchFamily="34" charset="0"/>
                </a:rPr>
                <a:t>Mét</a:t>
              </a:r>
              <a:r>
                <a:rPr kumimoji="1" lang="en-US" sz="2400" b="1" dirty="0">
                  <a:latin typeface=".VnAvant" pitchFamily="34" charset="0"/>
                </a:rPr>
                <a:t> </a:t>
              </a:r>
              <a:r>
                <a:rPr kumimoji="1" lang="en-US" sz="2400" b="1" dirty="0" err="1">
                  <a:latin typeface=".VnAvant" pitchFamily="34" charset="0"/>
                </a:rPr>
                <a:t>dßng</a:t>
              </a:r>
              <a:r>
                <a:rPr kumimoji="1" lang="en-US" sz="2400" b="1" dirty="0">
                  <a:latin typeface=".VnAvant" pitchFamily="34" charset="0"/>
                </a:rPr>
                <a:t> </a:t>
              </a:r>
              <a:r>
                <a:rPr kumimoji="1" lang="en-US" sz="2400" b="1" dirty="0" err="1">
                  <a:latin typeface=".VnAvant" pitchFamily="34" charset="0"/>
                </a:rPr>
                <a:t>m¸u</a:t>
              </a:r>
              <a:r>
                <a:rPr kumimoji="1" lang="en-US" sz="2400" b="1" dirty="0">
                  <a:latin typeface=".VnAvant" pitchFamily="34" charset="0"/>
                </a:rPr>
                <a:t> </a:t>
              </a:r>
              <a:r>
                <a:rPr kumimoji="1" lang="en-US" sz="2400" b="1" dirty="0" err="1">
                  <a:latin typeface=".VnAvant" pitchFamily="34" charset="0"/>
                </a:rPr>
                <a:t>t­ư¬i</a:t>
              </a:r>
              <a:r>
                <a:rPr kumimoji="1" lang="en-US" sz="2400" b="1" dirty="0">
                  <a:latin typeface=".VnAvant" pitchFamily="34" charset="0"/>
                </a:rPr>
                <a:t>!</a:t>
              </a:r>
              <a:r>
                <a:rPr kumimoji="1" lang="en-US" sz="2800" b="1" dirty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Teknical" pitchFamily="34" charset="0"/>
                </a:rPr>
                <a:t> </a:t>
              </a:r>
            </a:p>
          </p:txBody>
        </p:sp>
      </p:grpSp>
      <p:sp>
        <p:nvSpPr>
          <p:cNvPr id="27" name="Cloud Callout 26"/>
          <p:cNvSpPr/>
          <p:nvPr/>
        </p:nvSpPr>
        <p:spPr>
          <a:xfrm>
            <a:off x="73025" y="4011613"/>
            <a:ext cx="4660900" cy="121920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smtClean="0">
                <a:solidFill>
                  <a:srgbClr val="C00000"/>
                </a:solidFill>
                <a:latin typeface="Baclieu" pitchFamily="2" charset="0"/>
              </a:rPr>
              <a:t>? 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Sự hy sinh  của Lượm gợi cho em cảm xúc gì?</a:t>
            </a:r>
            <a:endParaRPr lang="en-US" sz="2000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589" name="Rectangle 13"/>
          <p:cNvSpPr>
            <a:spLocks noChangeArrowheads="1"/>
          </p:cNvSpPr>
          <p:nvPr/>
        </p:nvSpPr>
        <p:spPr bwMode="auto">
          <a:xfrm>
            <a:off x="0" y="2867025"/>
            <a:ext cx="42672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C¸i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chÕt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cao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®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Ñp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nhÑ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nhµng,thanh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th¶n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. </a:t>
            </a:r>
            <a:r>
              <a:rPr kumimoji="1"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L­</a:t>
            </a:r>
            <a:r>
              <a:rPr kumimoji="1"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ư</a:t>
            </a:r>
            <a:r>
              <a:rPr kumimoji="1"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îm</a:t>
            </a:r>
            <a:r>
              <a:rPr kumimoji="1"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nh</a:t>
            </a:r>
            <a:r>
              <a:rPr kumimoji="1"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ư</a:t>
            </a:r>
            <a:r>
              <a:rPr kumimoji="1"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mét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thiªn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thÇn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nhá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®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ang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yªn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nghØ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gi÷a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c¸nh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®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ång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qu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ª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h­¬ng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Linh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hån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cña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em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hãa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th©n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vµo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thiªn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nhiªn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®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Êt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nưíc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-</a:t>
            </a:r>
            <a:r>
              <a:rPr kumimoji="1"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&gt; </a:t>
            </a:r>
            <a:r>
              <a:rPr kumimoji="1" lang="en-US" sz="2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Sù</a:t>
            </a:r>
            <a:r>
              <a:rPr kumimoji="1"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hi </a:t>
            </a:r>
            <a:r>
              <a:rPr kumimoji="1" lang="en-US" sz="2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sinh</a:t>
            </a:r>
            <a:r>
              <a:rPr kumimoji="1"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cao</a:t>
            </a:r>
            <a:r>
              <a:rPr kumimoji="1"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®</a:t>
            </a:r>
            <a:r>
              <a:rPr kumimoji="1" lang="en-US" sz="2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Ñp</a:t>
            </a:r>
            <a:r>
              <a:rPr kumimoji="1"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, ®¸ng </a:t>
            </a:r>
            <a:r>
              <a:rPr kumimoji="1" lang="en-US" sz="2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tr©n</a:t>
            </a:r>
            <a:r>
              <a:rPr kumimoji="1"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 </a:t>
            </a:r>
            <a:r>
              <a:rPr kumimoji="1" lang="en-US" sz="2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eknical" pitchFamily="34" charset="0"/>
              </a:rPr>
              <a:t>träng</a:t>
            </a:r>
            <a:endParaRPr kumimoji="1"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eknic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4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Van\Desktop\hình của lượm\lượm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528638"/>
            <a:ext cx="40957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 descr="C:\Users\Van\Desktop\hình của lượm\lượm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396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C:\Users\Van\Desktop\hình của lượm\lượm 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40957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C:\Users\Van\Desktop\hình của lượm\lượm 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41148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50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AutoShape 2"/>
          <p:cNvSpPr>
            <a:spLocks noChangeArrowheads="1"/>
          </p:cNvSpPr>
          <p:nvPr/>
        </p:nvSpPr>
        <p:spPr bwMode="auto">
          <a:xfrm>
            <a:off x="1295400" y="990599"/>
            <a:ext cx="7162800" cy="1809929"/>
          </a:xfrm>
          <a:prstGeom prst="wedgeRoundRectCallout">
            <a:avLst>
              <a:gd name="adj1" fmla="val -43750"/>
              <a:gd name="adj2" fmla="val 86690"/>
              <a:gd name="adj3" fmla="val 16667"/>
            </a:avLst>
          </a:prstGeom>
          <a:gradFill rotWithShape="1">
            <a:gsLst>
              <a:gs pos="0">
                <a:srgbClr val="5E2F76"/>
              </a:gs>
              <a:gs pos="50000">
                <a:srgbClr val="CC66FF"/>
              </a:gs>
              <a:gs pos="100000">
                <a:srgbClr val="5E2F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latin typeface="Garamond" pitchFamily="18" charset="0"/>
            </a:endParaRP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0" y="3124200"/>
            <a:ext cx="2743200" cy="89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en-US" sz="2900" b="1" dirty="0">
                <a:solidFill>
                  <a:schemeClr val="accent2"/>
                </a:solidFill>
              </a:rPr>
              <a:t>- Ra </a:t>
            </a:r>
            <a:r>
              <a:rPr kumimoji="1" lang="en-US" altLang="en-US" sz="2900" b="1" dirty="0" err="1">
                <a:solidFill>
                  <a:schemeClr val="accent2"/>
                </a:solidFill>
              </a:rPr>
              <a:t>thÕ</a:t>
            </a:r>
            <a:r>
              <a:rPr kumimoji="1" lang="en-US" altLang="en-US" sz="2900" b="1" dirty="0">
                <a:solidFill>
                  <a:schemeClr val="accent2"/>
                </a:solidFill>
              </a:rPr>
              <a:t>            </a:t>
            </a:r>
            <a:r>
              <a:rPr kumimoji="1" lang="en-US" altLang="en-US" sz="2900" b="1" dirty="0" err="1" smtClean="0">
                <a:solidFill>
                  <a:schemeClr val="accent2"/>
                </a:solidFill>
              </a:rPr>
              <a:t>L­</a:t>
            </a:r>
            <a:r>
              <a:rPr kumimoji="1" lang="en-US" altLang="en-US" sz="2900" b="1" dirty="0" err="1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ư</a:t>
            </a:r>
            <a:r>
              <a:rPr kumimoji="1" lang="en-US" altLang="en-US" sz="2900" b="1" dirty="0" err="1" smtClean="0">
                <a:solidFill>
                  <a:schemeClr val="accent2"/>
                </a:solidFill>
              </a:rPr>
              <a:t>îm</a:t>
            </a:r>
            <a:r>
              <a:rPr kumimoji="1" lang="en-US" altLang="en-US" sz="2900" b="1" dirty="0" smtClean="0">
                <a:solidFill>
                  <a:schemeClr val="accent2"/>
                </a:solidFill>
              </a:rPr>
              <a:t> </a:t>
            </a:r>
            <a:r>
              <a:rPr kumimoji="1" lang="en-US" altLang="en-US" sz="2900" b="1" dirty="0">
                <a:solidFill>
                  <a:schemeClr val="accent2"/>
                </a:solidFill>
              </a:rPr>
              <a:t>¬i !...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0" y="4343400"/>
            <a:ext cx="3505200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en-US" sz="2900" b="1" dirty="0">
                <a:solidFill>
                  <a:schemeClr val="accent2"/>
                </a:solidFill>
              </a:rPr>
              <a:t>- </a:t>
            </a:r>
            <a:r>
              <a:rPr kumimoji="1" lang="en-US" altLang="en-US" sz="2900" b="1" dirty="0" err="1">
                <a:solidFill>
                  <a:schemeClr val="accent2"/>
                </a:solidFill>
              </a:rPr>
              <a:t>Th«i</a:t>
            </a:r>
            <a:r>
              <a:rPr kumimoji="1" lang="en-US" altLang="en-US" sz="2900" b="1" dirty="0">
                <a:solidFill>
                  <a:schemeClr val="accent2"/>
                </a:solidFill>
              </a:rPr>
              <a:t> </a:t>
            </a:r>
            <a:r>
              <a:rPr kumimoji="1" lang="en-US" altLang="en-US" sz="2900" b="1" dirty="0" err="1">
                <a:solidFill>
                  <a:schemeClr val="accent2"/>
                </a:solidFill>
              </a:rPr>
              <a:t>råi</a:t>
            </a:r>
            <a:r>
              <a:rPr kumimoji="1" lang="en-US" altLang="en-US" sz="2900" b="1" dirty="0">
                <a:solidFill>
                  <a:schemeClr val="accent2"/>
                </a:solidFill>
              </a:rPr>
              <a:t>, </a:t>
            </a:r>
            <a:r>
              <a:rPr kumimoji="1" lang="en-US" altLang="en-US" sz="2900" b="1" dirty="0" err="1" smtClean="0">
                <a:solidFill>
                  <a:schemeClr val="accent2"/>
                </a:solidFill>
              </a:rPr>
              <a:t>L</a:t>
            </a:r>
            <a:r>
              <a:rPr kumimoji="1" lang="en-US" altLang="en-US" sz="2900" b="1" dirty="0" err="1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­ư</a:t>
            </a:r>
            <a:r>
              <a:rPr kumimoji="1" lang="en-US" altLang="en-US" sz="2900" b="1" dirty="0" err="1" smtClean="0">
                <a:solidFill>
                  <a:schemeClr val="accent2"/>
                </a:solidFill>
              </a:rPr>
              <a:t>îm</a:t>
            </a:r>
            <a:r>
              <a:rPr kumimoji="1" lang="en-US" altLang="en-US" sz="2900" b="1" dirty="0" smtClean="0">
                <a:solidFill>
                  <a:schemeClr val="accent2"/>
                </a:solidFill>
              </a:rPr>
              <a:t> </a:t>
            </a:r>
            <a:r>
              <a:rPr kumimoji="1" lang="en-US" altLang="en-US" sz="2900" b="1" dirty="0">
                <a:solidFill>
                  <a:schemeClr val="accent2"/>
                </a:solidFill>
              </a:rPr>
              <a:t>¬i!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0" y="5715000"/>
            <a:ext cx="4038600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en-US" sz="2900" b="1" dirty="0">
                <a:solidFill>
                  <a:schemeClr val="accent2"/>
                </a:solidFill>
              </a:rPr>
              <a:t>- </a:t>
            </a:r>
            <a:r>
              <a:rPr kumimoji="1" lang="en-US" altLang="en-US" sz="2900" b="1" dirty="0" err="1" smtClean="0">
                <a:solidFill>
                  <a:schemeClr val="accent2"/>
                </a:solidFill>
              </a:rPr>
              <a:t>L</a:t>
            </a:r>
            <a:r>
              <a:rPr kumimoji="1" lang="en-US" altLang="en-US" sz="2900" b="1" dirty="0" err="1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ư­</a:t>
            </a:r>
            <a:r>
              <a:rPr kumimoji="1" lang="en-US" altLang="en-US" sz="2900" b="1" dirty="0" err="1" smtClean="0">
                <a:solidFill>
                  <a:schemeClr val="accent2"/>
                </a:solidFill>
              </a:rPr>
              <a:t>îm</a:t>
            </a:r>
            <a:r>
              <a:rPr kumimoji="1" lang="en-US" altLang="en-US" sz="2900" b="1" dirty="0" smtClean="0">
                <a:solidFill>
                  <a:schemeClr val="accent2"/>
                </a:solidFill>
              </a:rPr>
              <a:t> </a:t>
            </a:r>
            <a:r>
              <a:rPr kumimoji="1" lang="en-US" altLang="en-US" sz="2900" b="1" dirty="0">
                <a:solidFill>
                  <a:schemeClr val="accent2"/>
                </a:solidFill>
              </a:rPr>
              <a:t>¬i, </a:t>
            </a:r>
            <a:r>
              <a:rPr kumimoji="1" lang="en-US" altLang="en-US" sz="2900" b="1" dirty="0" err="1">
                <a:solidFill>
                  <a:schemeClr val="accent2"/>
                </a:solidFill>
              </a:rPr>
              <a:t>cßn</a:t>
            </a:r>
            <a:r>
              <a:rPr kumimoji="1" lang="en-US" altLang="en-US" sz="2900" b="1" dirty="0">
                <a:solidFill>
                  <a:schemeClr val="accent2"/>
                </a:solidFill>
              </a:rPr>
              <a:t> </a:t>
            </a:r>
            <a:r>
              <a:rPr kumimoji="1" lang="en-US" altLang="en-US" sz="2900" b="1" dirty="0" err="1">
                <a:solidFill>
                  <a:schemeClr val="accent2"/>
                </a:solidFill>
              </a:rPr>
              <a:t>kh«ng</a:t>
            </a:r>
            <a:r>
              <a:rPr kumimoji="1" lang="en-US" altLang="en-US" sz="2900" b="1" dirty="0">
                <a:solidFill>
                  <a:schemeClr val="accent2"/>
                </a:solidFill>
              </a:rPr>
              <a:t> ?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3581400" y="2971800"/>
            <a:ext cx="53340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en-US" sz="2400" dirty="0">
                <a:solidFill>
                  <a:srgbClr val="800000"/>
                </a:solidFill>
              </a:rPr>
              <a:t>    </a:t>
            </a:r>
            <a:r>
              <a:rPr kumimoji="1" lang="en-US" altLang="en-US" sz="2400" dirty="0" err="1">
                <a:solidFill>
                  <a:srgbClr val="800000"/>
                </a:solidFill>
              </a:rPr>
              <a:t>C©u</a:t>
            </a:r>
            <a:r>
              <a:rPr kumimoji="1" lang="en-US" altLang="en-US" sz="2400" dirty="0">
                <a:solidFill>
                  <a:srgbClr val="800000"/>
                </a:solidFill>
              </a:rPr>
              <a:t> </a:t>
            </a:r>
            <a:r>
              <a:rPr kumimoji="1" lang="en-US" altLang="en-US" sz="2400" dirty="0" err="1">
                <a:solidFill>
                  <a:srgbClr val="800000"/>
                </a:solidFill>
              </a:rPr>
              <a:t>th</a:t>
            </a:r>
            <a:r>
              <a:rPr kumimoji="1" lang="en-US" altLang="en-US" sz="2400" dirty="0">
                <a:solidFill>
                  <a:srgbClr val="800000"/>
                </a:solidFill>
              </a:rPr>
              <a:t>¬ </a:t>
            </a:r>
            <a:r>
              <a:rPr kumimoji="1" lang="en-US" altLang="en-US" sz="2400" dirty="0" err="1">
                <a:solidFill>
                  <a:srgbClr val="800000"/>
                </a:solidFill>
              </a:rPr>
              <a:t>t¸ch</a:t>
            </a:r>
            <a:r>
              <a:rPr kumimoji="1" lang="en-US" altLang="en-US" sz="2400" dirty="0">
                <a:solidFill>
                  <a:srgbClr val="800000"/>
                </a:solidFill>
              </a:rPr>
              <a:t> </a:t>
            </a:r>
            <a:r>
              <a:rPr kumimoji="1" lang="en-US" altLang="en-US" sz="2400" dirty="0" err="1">
                <a:solidFill>
                  <a:srgbClr val="800000"/>
                </a:solidFill>
              </a:rPr>
              <a:t>lµm</a:t>
            </a:r>
            <a:r>
              <a:rPr kumimoji="1" lang="en-US" altLang="en-US" sz="2400" dirty="0">
                <a:solidFill>
                  <a:srgbClr val="800000"/>
                </a:solidFill>
              </a:rPr>
              <a:t> </a:t>
            </a:r>
            <a:r>
              <a:rPr kumimoji="1" lang="en-US" altLang="en-US" sz="2400" dirty="0" err="1">
                <a:solidFill>
                  <a:srgbClr val="800000"/>
                </a:solidFill>
              </a:rPr>
              <a:t>hai</a:t>
            </a:r>
            <a:r>
              <a:rPr kumimoji="1" lang="en-US" altLang="en-US" sz="2400" dirty="0">
                <a:solidFill>
                  <a:srgbClr val="800000"/>
                </a:solidFill>
              </a:rPr>
              <a:t> </a:t>
            </a:r>
            <a:r>
              <a:rPr kumimoji="1" lang="en-US" altLang="en-US" sz="2400" dirty="0" err="1">
                <a:solidFill>
                  <a:srgbClr val="800000"/>
                </a:solidFill>
              </a:rPr>
              <a:t>dßng</a:t>
            </a:r>
            <a:r>
              <a:rPr kumimoji="1" lang="en-US" altLang="en-US" sz="2400" dirty="0">
                <a:solidFill>
                  <a:srgbClr val="800000"/>
                </a:solidFill>
              </a:rPr>
              <a:t>                                   -&gt; </a:t>
            </a:r>
            <a:r>
              <a:rPr kumimoji="1" lang="en-US" altLang="en-US" sz="2400" dirty="0" err="1">
                <a:solidFill>
                  <a:srgbClr val="800000"/>
                </a:solidFill>
              </a:rPr>
              <a:t>th¸i</a:t>
            </a:r>
            <a:r>
              <a:rPr kumimoji="1" lang="en-US" altLang="en-US" sz="2400" dirty="0">
                <a:solidFill>
                  <a:srgbClr val="800000"/>
                </a:solidFill>
              </a:rPr>
              <a:t> ®é </a:t>
            </a:r>
            <a:r>
              <a:rPr kumimoji="1" lang="en-US" altLang="en-US" sz="2400" dirty="0" err="1">
                <a:solidFill>
                  <a:srgbClr val="800000"/>
                </a:solidFill>
              </a:rPr>
              <a:t>s÷ng</a:t>
            </a:r>
            <a:r>
              <a:rPr kumimoji="1" lang="en-US" altLang="en-US" sz="2400" dirty="0">
                <a:solidFill>
                  <a:srgbClr val="800000"/>
                </a:solidFill>
              </a:rPr>
              <a:t> </a:t>
            </a:r>
            <a:r>
              <a:rPr kumimoji="1" lang="en-US" altLang="en-US" sz="2400" dirty="0" err="1">
                <a:solidFill>
                  <a:srgbClr val="800000"/>
                </a:solidFill>
              </a:rPr>
              <a:t>sê</a:t>
            </a:r>
            <a:r>
              <a:rPr kumimoji="1" lang="en-US" altLang="en-US" sz="2400" dirty="0">
                <a:solidFill>
                  <a:srgbClr val="800000"/>
                </a:solidFill>
              </a:rPr>
              <a:t> </a:t>
            </a:r>
            <a:r>
              <a:rPr kumimoji="1" lang="en-US" altLang="en-US" sz="2400" dirty="0" err="1" smtClean="0">
                <a:solidFill>
                  <a:srgbClr val="800000"/>
                </a:solidFill>
              </a:rPr>
              <a:t>tr</a:t>
            </a:r>
            <a:r>
              <a:rPr kumimoji="1" lang="en-US" altLang="en-US" sz="24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­ư</a:t>
            </a:r>
            <a:r>
              <a:rPr kumimoji="1" lang="en-US" altLang="en-US" sz="2400" dirty="0" err="1" smtClean="0">
                <a:solidFill>
                  <a:srgbClr val="800000"/>
                </a:solidFill>
              </a:rPr>
              <a:t>íc</a:t>
            </a:r>
            <a:r>
              <a:rPr kumimoji="1" lang="en-US" altLang="en-US" sz="2400" dirty="0" smtClean="0">
                <a:solidFill>
                  <a:srgbClr val="800000"/>
                </a:solidFill>
              </a:rPr>
              <a:t> </a:t>
            </a:r>
            <a:r>
              <a:rPr kumimoji="1" lang="en-US" altLang="en-US" sz="2400" dirty="0">
                <a:solidFill>
                  <a:srgbClr val="800000"/>
                </a:solidFill>
              </a:rPr>
              <a:t>tin </a:t>
            </a:r>
            <a:r>
              <a:rPr kumimoji="1" lang="en-US" altLang="en-US" sz="2400" dirty="0" err="1" smtClean="0">
                <a:solidFill>
                  <a:srgbClr val="800000"/>
                </a:solidFill>
              </a:rPr>
              <a:t>L</a:t>
            </a:r>
            <a:r>
              <a:rPr kumimoji="1" lang="en-US" altLang="en-US" sz="24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ư</a:t>
            </a:r>
            <a:r>
              <a:rPr kumimoji="1" lang="en-US" altLang="en-US" sz="2400" dirty="0" err="1" smtClean="0">
                <a:solidFill>
                  <a:srgbClr val="800000"/>
                </a:solidFill>
              </a:rPr>
              <a:t>­îm</a:t>
            </a:r>
            <a:r>
              <a:rPr kumimoji="1" lang="en-US" altLang="en-US" sz="2400" dirty="0" smtClean="0">
                <a:solidFill>
                  <a:srgbClr val="800000"/>
                </a:solidFill>
              </a:rPr>
              <a:t> </a:t>
            </a:r>
            <a:r>
              <a:rPr kumimoji="1" lang="en-US" altLang="en-US" sz="2400" dirty="0">
                <a:solidFill>
                  <a:srgbClr val="800000"/>
                </a:solidFill>
              </a:rPr>
              <a:t>hi </a:t>
            </a:r>
            <a:r>
              <a:rPr kumimoji="1" lang="en-US" altLang="en-US" sz="2400" dirty="0" err="1">
                <a:solidFill>
                  <a:srgbClr val="800000"/>
                </a:solidFill>
              </a:rPr>
              <a:t>sinh</a:t>
            </a:r>
            <a:r>
              <a:rPr kumimoji="1" lang="en-US" altLang="en-US" sz="2400" dirty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155656" name="AutoShape 8"/>
          <p:cNvSpPr>
            <a:spLocks/>
          </p:cNvSpPr>
          <p:nvPr/>
        </p:nvSpPr>
        <p:spPr bwMode="auto">
          <a:xfrm>
            <a:off x="3581400" y="4038600"/>
            <a:ext cx="76200" cy="762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3886200" y="3962400"/>
            <a:ext cx="41148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en-US" sz="2400" dirty="0" err="1">
                <a:solidFill>
                  <a:schemeClr val="accent2"/>
                </a:solidFill>
              </a:rPr>
              <a:t>C©u</a:t>
            </a:r>
            <a:r>
              <a:rPr kumimoji="1" lang="en-US" altLang="en-US" sz="2400" dirty="0">
                <a:solidFill>
                  <a:schemeClr val="accent2"/>
                </a:solidFill>
              </a:rPr>
              <a:t> </a:t>
            </a:r>
            <a:r>
              <a:rPr kumimoji="1" lang="en-US" altLang="en-US" sz="2400" dirty="0" err="1">
                <a:solidFill>
                  <a:schemeClr val="accent2"/>
                </a:solidFill>
              </a:rPr>
              <a:t>c¶m</a:t>
            </a:r>
            <a:r>
              <a:rPr kumimoji="1" lang="en-US" altLang="en-US" sz="2400" dirty="0">
                <a:solidFill>
                  <a:schemeClr val="accent2"/>
                </a:solidFill>
              </a:rPr>
              <a:t> </a:t>
            </a:r>
            <a:r>
              <a:rPr kumimoji="1" lang="en-US" altLang="en-US" sz="2400" dirty="0" err="1">
                <a:solidFill>
                  <a:schemeClr val="accent2"/>
                </a:solidFill>
              </a:rPr>
              <a:t>th¸n</a:t>
            </a:r>
            <a:r>
              <a:rPr kumimoji="1" lang="en-US" altLang="en-US" sz="2400" dirty="0">
                <a:solidFill>
                  <a:schemeClr val="accent2"/>
                </a:solidFill>
              </a:rPr>
              <a:t> ng¾t </a:t>
            </a:r>
            <a:r>
              <a:rPr kumimoji="1" lang="en-US" altLang="en-US" sz="2400" dirty="0" err="1">
                <a:solidFill>
                  <a:schemeClr val="accent2"/>
                </a:solidFill>
              </a:rPr>
              <a:t>lµm</a:t>
            </a:r>
            <a:r>
              <a:rPr kumimoji="1" lang="en-US" altLang="en-US" sz="2400" dirty="0">
                <a:solidFill>
                  <a:schemeClr val="accent2"/>
                </a:solidFill>
              </a:rPr>
              <a:t> </a:t>
            </a:r>
            <a:r>
              <a:rPr kumimoji="1" lang="en-US" altLang="en-US" sz="2400" dirty="0" err="1">
                <a:solidFill>
                  <a:schemeClr val="accent2"/>
                </a:solidFill>
              </a:rPr>
              <a:t>hai</a:t>
            </a:r>
            <a:r>
              <a:rPr kumimoji="1" lang="en-US" altLang="en-US" sz="2400" dirty="0">
                <a:solidFill>
                  <a:schemeClr val="accent2"/>
                </a:solidFill>
              </a:rPr>
              <a:t> </a:t>
            </a:r>
            <a:r>
              <a:rPr kumimoji="1" lang="en-US" altLang="en-US" sz="2400" dirty="0" err="1">
                <a:solidFill>
                  <a:schemeClr val="accent2"/>
                </a:solidFill>
              </a:rPr>
              <a:t>vÕ</a:t>
            </a:r>
            <a:r>
              <a:rPr kumimoji="1" lang="en-US" altLang="en-US" sz="2400" dirty="0">
                <a:solidFill>
                  <a:schemeClr val="accent2"/>
                </a:solidFill>
              </a:rPr>
              <a:t>               -&gt; </a:t>
            </a:r>
            <a:r>
              <a:rPr kumimoji="1" lang="en-US" altLang="en-US" sz="2400" dirty="0" err="1">
                <a:solidFill>
                  <a:schemeClr val="accent2"/>
                </a:solidFill>
              </a:rPr>
              <a:t>Béc</a:t>
            </a:r>
            <a:r>
              <a:rPr kumimoji="1" lang="en-US" altLang="en-US" sz="2400" dirty="0">
                <a:solidFill>
                  <a:schemeClr val="accent2"/>
                </a:solidFill>
              </a:rPr>
              <a:t> </a:t>
            </a:r>
            <a:r>
              <a:rPr kumimoji="1" lang="en-US" altLang="en-US" sz="2400" dirty="0" err="1">
                <a:solidFill>
                  <a:schemeClr val="accent2"/>
                </a:solidFill>
              </a:rPr>
              <a:t>lé</a:t>
            </a:r>
            <a:r>
              <a:rPr kumimoji="1" lang="en-US" altLang="en-US" sz="2400" dirty="0">
                <a:solidFill>
                  <a:schemeClr val="accent2"/>
                </a:solidFill>
              </a:rPr>
              <a:t> </a:t>
            </a:r>
            <a:r>
              <a:rPr kumimoji="1" lang="en-US" altLang="en-US" sz="2400" dirty="0" err="1">
                <a:solidFill>
                  <a:schemeClr val="accent2"/>
                </a:solidFill>
              </a:rPr>
              <a:t>c¶m</a:t>
            </a:r>
            <a:r>
              <a:rPr kumimoji="1" lang="en-US" altLang="en-US" sz="2400" dirty="0">
                <a:solidFill>
                  <a:schemeClr val="accent2"/>
                </a:solidFill>
              </a:rPr>
              <a:t> </a:t>
            </a:r>
            <a:r>
              <a:rPr kumimoji="1" lang="en-US" altLang="en-US" sz="2400" dirty="0" err="1">
                <a:solidFill>
                  <a:schemeClr val="accent2"/>
                </a:solidFill>
              </a:rPr>
              <a:t>xóc</a:t>
            </a:r>
            <a:r>
              <a:rPr kumimoji="1" lang="en-US" altLang="en-US" sz="2400" dirty="0">
                <a:solidFill>
                  <a:schemeClr val="accent2"/>
                </a:solidFill>
              </a:rPr>
              <a:t> </a:t>
            </a:r>
            <a:r>
              <a:rPr kumimoji="1" lang="en-US" altLang="en-US" sz="2400" dirty="0" err="1">
                <a:solidFill>
                  <a:schemeClr val="accent2"/>
                </a:solidFill>
              </a:rPr>
              <a:t>nghÑn</a:t>
            </a:r>
            <a:r>
              <a:rPr kumimoji="1" lang="en-US" altLang="en-US" sz="2400" dirty="0">
                <a:solidFill>
                  <a:schemeClr val="accent2"/>
                </a:solidFill>
              </a:rPr>
              <a:t> </a:t>
            </a:r>
            <a:r>
              <a:rPr kumimoji="1" lang="en-US" altLang="en-US" sz="2400" dirty="0" err="1">
                <a:solidFill>
                  <a:schemeClr val="accent2"/>
                </a:solidFill>
              </a:rPr>
              <a:t>ngµo</a:t>
            </a:r>
            <a:r>
              <a:rPr kumimoji="1" lang="en-US" altLang="en-US" sz="2400" dirty="0">
                <a:solidFill>
                  <a:schemeClr val="accent2"/>
                </a:solidFill>
              </a:rPr>
              <a:t>                ®au </a:t>
            </a:r>
            <a:r>
              <a:rPr kumimoji="1" lang="en-US" altLang="en-US" sz="2400" dirty="0" err="1">
                <a:solidFill>
                  <a:schemeClr val="accent2"/>
                </a:solidFill>
              </a:rPr>
              <a:t>xãt</a:t>
            </a:r>
            <a:r>
              <a:rPr kumimoji="1" lang="en-US" altLang="en-US" sz="2400" dirty="0">
                <a:solidFill>
                  <a:schemeClr val="accent2"/>
                </a:solidFill>
              </a:rPr>
              <a:t>, </a:t>
            </a:r>
            <a:r>
              <a:rPr kumimoji="1" lang="en-US" altLang="en-US" sz="2400" dirty="0" err="1">
                <a:solidFill>
                  <a:schemeClr val="accent2"/>
                </a:solidFill>
              </a:rPr>
              <a:t>tiÕc</a:t>
            </a:r>
            <a:r>
              <a:rPr kumimoji="1" lang="en-US" altLang="en-US" sz="2400" dirty="0">
                <a:solidFill>
                  <a:schemeClr val="accent2"/>
                </a:solidFill>
              </a:rPr>
              <a:t> </a:t>
            </a:r>
            <a:r>
              <a:rPr kumimoji="1" lang="en-US" altLang="en-US" sz="2400" dirty="0" err="1" smtClean="0">
                <a:solidFill>
                  <a:schemeClr val="accent2"/>
                </a:solidFill>
              </a:rPr>
              <a:t>th</a:t>
            </a:r>
            <a:r>
              <a:rPr kumimoji="1" lang="en-US" altLang="en-US" sz="2400" dirty="0" err="1" smtClean="0">
                <a:solidFill>
                  <a:schemeClr val="accent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ư</a:t>
            </a:r>
            <a:r>
              <a:rPr kumimoji="1" lang="en-US" altLang="en-US" sz="2400" dirty="0" err="1" smtClean="0">
                <a:solidFill>
                  <a:schemeClr val="accent2"/>
                </a:solidFill>
              </a:rPr>
              <a:t>­¬</a:t>
            </a:r>
            <a:r>
              <a:rPr kumimoji="1" lang="en-US" altLang="en-US" sz="2400" dirty="0" err="1">
                <a:solidFill>
                  <a:schemeClr val="accent2"/>
                </a:solidFill>
              </a:rPr>
              <a:t>ng</a:t>
            </a:r>
            <a:r>
              <a:rPr kumimoji="1" lang="en-US" altLang="en-US" sz="24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5660" name="Text Box 12"/>
          <p:cNvSpPr txBox="1">
            <a:spLocks noChangeArrowheads="1"/>
          </p:cNvSpPr>
          <p:nvPr/>
        </p:nvSpPr>
        <p:spPr bwMode="auto">
          <a:xfrm>
            <a:off x="3962400" y="5257800"/>
            <a:ext cx="464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/>
              <a:t>C©u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hái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tõ</a:t>
            </a:r>
            <a:r>
              <a:rPr lang="en-US" altLang="en-US" sz="2400" dirty="0"/>
              <a:t> : </a:t>
            </a:r>
            <a:r>
              <a:rPr lang="en-US" altLang="en-US" sz="2400" dirty="0" err="1"/>
              <a:t>béc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c¶m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xóc</a:t>
            </a:r>
            <a:r>
              <a:rPr lang="en-US" altLang="en-US" sz="2400" dirty="0"/>
              <a:t> ®au </a:t>
            </a:r>
            <a:r>
              <a:rPr lang="en-US" altLang="en-US" sz="2400" dirty="0" err="1"/>
              <a:t>xãt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ngì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ngµng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kh«ng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muèn</a:t>
            </a:r>
            <a:r>
              <a:rPr lang="en-US" altLang="en-US" sz="2400" dirty="0"/>
              <a:t> tin </a:t>
            </a:r>
            <a:r>
              <a:rPr lang="en-US" altLang="en-US" sz="2400" dirty="0" err="1"/>
              <a:t>r»ng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L­</a:t>
            </a:r>
            <a:r>
              <a:rPr lang="en-US" alt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ư</a:t>
            </a:r>
            <a:r>
              <a:rPr lang="en-US" altLang="en-US" sz="2400" dirty="0" err="1" smtClean="0"/>
              <a:t>îm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kh«ng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cßn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n÷a</a:t>
            </a:r>
            <a:r>
              <a:rPr lang="en-US" altLang="en-US" sz="2400" dirty="0"/>
              <a:t>.  </a:t>
            </a:r>
          </a:p>
        </p:txBody>
      </p:sp>
      <p:sp>
        <p:nvSpPr>
          <p:cNvPr id="155661" name="AutoShape 13"/>
          <p:cNvSpPr>
            <a:spLocks/>
          </p:cNvSpPr>
          <p:nvPr/>
        </p:nvSpPr>
        <p:spPr bwMode="auto">
          <a:xfrm>
            <a:off x="3810000" y="5410200"/>
            <a:ext cx="152400" cy="1143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5662" name="AutoShape 14"/>
          <p:cNvSpPr>
            <a:spLocks/>
          </p:cNvSpPr>
          <p:nvPr/>
        </p:nvSpPr>
        <p:spPr bwMode="auto">
          <a:xfrm>
            <a:off x="3581400" y="2971800"/>
            <a:ext cx="76200" cy="762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16002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Tìm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câu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thơ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bộc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lộ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cảm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xúc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tác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giả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khi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nghe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tin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Lượm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hi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sinh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?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Nhận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xét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cấu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tạo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câu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thơ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đó</a:t>
            </a:r>
            <a:r>
              <a:rPr lang="en-US" sz="24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?</a:t>
            </a:r>
            <a:endParaRPr lang="en-US" sz="2400" dirty="0">
              <a:solidFill>
                <a:schemeClr val="bg1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29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nimBg="1"/>
      <p:bldP spid="155651" grpId="0"/>
      <p:bldP spid="155652" grpId="0"/>
      <p:bldP spid="155653" grpId="0"/>
      <p:bldP spid="155654" grpId="0"/>
      <p:bldP spid="155656" grpId="0" animBg="1"/>
      <p:bldP spid="155657" grpId="0"/>
      <p:bldP spid="155660" grpId="0"/>
      <p:bldP spid="155661" grpId="0" animBg="1"/>
      <p:bldP spid="1556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45" y="457200"/>
            <a:ext cx="8229600" cy="99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Lượm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438400"/>
            <a:ext cx="7912290" cy="1981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Lượm</a:t>
            </a:r>
            <a:r>
              <a:rPr lang="en-US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hi </a:t>
            </a:r>
            <a:r>
              <a:rPr lang="en-US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sinh</a:t>
            </a:r>
            <a:r>
              <a:rPr lang="en-US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một</a:t>
            </a:r>
            <a:r>
              <a:rPr lang="en-US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cách</a:t>
            </a:r>
            <a:r>
              <a:rPr lang="en-US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dũng</a:t>
            </a:r>
            <a:r>
              <a:rPr lang="en-US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cảm</a:t>
            </a:r>
            <a:endParaRPr lang="en-US" dirty="0" smtClean="0"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Tác</a:t>
            </a:r>
            <a:r>
              <a:rPr lang="en-US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giả</a:t>
            </a:r>
            <a:r>
              <a:rPr lang="en-US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đau</a:t>
            </a:r>
            <a:r>
              <a:rPr lang="en-US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xót</a:t>
            </a:r>
            <a:r>
              <a:rPr lang="en-US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, </a:t>
            </a:r>
            <a:r>
              <a:rPr lang="en-US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tiếc</a:t>
            </a:r>
            <a:r>
              <a:rPr lang="en-US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thương</a:t>
            </a:r>
            <a:r>
              <a:rPr lang="en-US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và</a:t>
            </a:r>
            <a:r>
              <a:rPr lang="en-US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trân</a:t>
            </a:r>
            <a:r>
              <a:rPr lang="en-US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trọng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9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648200" y="2390775"/>
            <a:ext cx="4267200" cy="3200400"/>
            <a:chOff x="2928" y="2016"/>
            <a:chExt cx="2688" cy="2016"/>
          </a:xfrm>
        </p:grpSpPr>
        <p:sp>
          <p:nvSpPr>
            <p:cNvPr id="20546" name="Rectangle 3"/>
            <p:cNvSpPr>
              <a:spLocks noChangeArrowheads="1"/>
            </p:cNvSpPr>
            <p:nvPr/>
          </p:nvSpPr>
          <p:spPr bwMode="auto">
            <a:xfrm>
              <a:off x="3600" y="3360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7" name="Rectangle 4"/>
            <p:cNvSpPr>
              <a:spLocks noChangeArrowheads="1"/>
            </p:cNvSpPr>
            <p:nvPr/>
          </p:nvSpPr>
          <p:spPr bwMode="auto">
            <a:xfrm>
              <a:off x="3264" y="3360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8" name="Rectangle 5"/>
            <p:cNvSpPr>
              <a:spLocks noChangeArrowheads="1"/>
            </p:cNvSpPr>
            <p:nvPr/>
          </p:nvSpPr>
          <p:spPr bwMode="auto">
            <a:xfrm>
              <a:off x="4272" y="3360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9" name="Rectangle 6"/>
            <p:cNvSpPr>
              <a:spLocks noChangeArrowheads="1"/>
            </p:cNvSpPr>
            <p:nvPr/>
          </p:nvSpPr>
          <p:spPr bwMode="auto">
            <a:xfrm>
              <a:off x="3936" y="3360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0" name="Rectangle 7"/>
            <p:cNvSpPr>
              <a:spLocks noChangeArrowheads="1"/>
            </p:cNvSpPr>
            <p:nvPr/>
          </p:nvSpPr>
          <p:spPr bwMode="auto">
            <a:xfrm>
              <a:off x="3264" y="3696"/>
              <a:ext cx="336" cy="3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1" name="Rectangle 8"/>
            <p:cNvSpPr>
              <a:spLocks noChangeArrowheads="1"/>
            </p:cNvSpPr>
            <p:nvPr/>
          </p:nvSpPr>
          <p:spPr bwMode="auto">
            <a:xfrm>
              <a:off x="2928" y="3696"/>
              <a:ext cx="336" cy="3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2" name="Rectangle 9"/>
            <p:cNvSpPr>
              <a:spLocks noChangeArrowheads="1"/>
            </p:cNvSpPr>
            <p:nvPr/>
          </p:nvSpPr>
          <p:spPr bwMode="auto">
            <a:xfrm>
              <a:off x="3936" y="3696"/>
              <a:ext cx="336" cy="3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3" name="Rectangle 10"/>
            <p:cNvSpPr>
              <a:spLocks noChangeArrowheads="1"/>
            </p:cNvSpPr>
            <p:nvPr/>
          </p:nvSpPr>
          <p:spPr bwMode="auto">
            <a:xfrm>
              <a:off x="3600" y="3696"/>
              <a:ext cx="336" cy="3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4" name="Rectangle 11"/>
            <p:cNvSpPr>
              <a:spLocks noChangeArrowheads="1"/>
            </p:cNvSpPr>
            <p:nvPr/>
          </p:nvSpPr>
          <p:spPr bwMode="auto">
            <a:xfrm>
              <a:off x="4608" y="3696"/>
              <a:ext cx="336" cy="3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5" name="Rectangle 12"/>
            <p:cNvSpPr>
              <a:spLocks noChangeArrowheads="1"/>
            </p:cNvSpPr>
            <p:nvPr/>
          </p:nvSpPr>
          <p:spPr bwMode="auto">
            <a:xfrm>
              <a:off x="4272" y="3696"/>
              <a:ext cx="336" cy="3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6" name="Rectangle 13"/>
            <p:cNvSpPr>
              <a:spLocks noChangeArrowheads="1"/>
            </p:cNvSpPr>
            <p:nvPr/>
          </p:nvSpPr>
          <p:spPr bwMode="auto">
            <a:xfrm>
              <a:off x="3600" y="2688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7" name="Rectangle 14"/>
            <p:cNvSpPr>
              <a:spLocks noChangeArrowheads="1"/>
            </p:cNvSpPr>
            <p:nvPr/>
          </p:nvSpPr>
          <p:spPr bwMode="auto">
            <a:xfrm>
              <a:off x="3264" y="2688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8" name="Rectangle 15"/>
            <p:cNvSpPr>
              <a:spLocks noChangeArrowheads="1"/>
            </p:cNvSpPr>
            <p:nvPr/>
          </p:nvSpPr>
          <p:spPr bwMode="auto">
            <a:xfrm>
              <a:off x="3264" y="2352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9" name="Rectangle 16"/>
            <p:cNvSpPr>
              <a:spLocks noChangeArrowheads="1"/>
            </p:cNvSpPr>
            <p:nvPr/>
          </p:nvSpPr>
          <p:spPr bwMode="auto">
            <a:xfrm>
              <a:off x="2928" y="2352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0" name="Rectangle 17"/>
            <p:cNvSpPr>
              <a:spLocks noChangeArrowheads="1"/>
            </p:cNvSpPr>
            <p:nvPr/>
          </p:nvSpPr>
          <p:spPr bwMode="auto">
            <a:xfrm>
              <a:off x="3936" y="2352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1" name="Rectangle 18"/>
            <p:cNvSpPr>
              <a:spLocks noChangeArrowheads="1"/>
            </p:cNvSpPr>
            <p:nvPr/>
          </p:nvSpPr>
          <p:spPr bwMode="auto">
            <a:xfrm>
              <a:off x="3600" y="2352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2" name="Rectangle 19"/>
            <p:cNvSpPr>
              <a:spLocks noChangeArrowheads="1"/>
            </p:cNvSpPr>
            <p:nvPr/>
          </p:nvSpPr>
          <p:spPr bwMode="auto">
            <a:xfrm>
              <a:off x="3600" y="2016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3" name="Rectangle 20"/>
            <p:cNvSpPr>
              <a:spLocks noChangeArrowheads="1"/>
            </p:cNvSpPr>
            <p:nvPr/>
          </p:nvSpPr>
          <p:spPr bwMode="auto">
            <a:xfrm>
              <a:off x="3264" y="2016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4" name="Rectangle 21"/>
            <p:cNvSpPr>
              <a:spLocks noChangeArrowheads="1"/>
            </p:cNvSpPr>
            <p:nvPr/>
          </p:nvSpPr>
          <p:spPr bwMode="auto">
            <a:xfrm>
              <a:off x="4272" y="2016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5" name="Rectangle 22"/>
            <p:cNvSpPr>
              <a:spLocks noChangeArrowheads="1"/>
            </p:cNvSpPr>
            <p:nvPr/>
          </p:nvSpPr>
          <p:spPr bwMode="auto">
            <a:xfrm>
              <a:off x="3936" y="2016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6" name="Rectangle 23"/>
            <p:cNvSpPr>
              <a:spLocks noChangeArrowheads="1"/>
            </p:cNvSpPr>
            <p:nvPr/>
          </p:nvSpPr>
          <p:spPr bwMode="auto">
            <a:xfrm>
              <a:off x="4608" y="2352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7" name="Rectangle 24"/>
            <p:cNvSpPr>
              <a:spLocks noChangeArrowheads="1"/>
            </p:cNvSpPr>
            <p:nvPr/>
          </p:nvSpPr>
          <p:spPr bwMode="auto">
            <a:xfrm>
              <a:off x="4272" y="2352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8" name="Rectangle 25"/>
            <p:cNvSpPr>
              <a:spLocks noChangeArrowheads="1"/>
            </p:cNvSpPr>
            <p:nvPr/>
          </p:nvSpPr>
          <p:spPr bwMode="auto">
            <a:xfrm>
              <a:off x="4272" y="2688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9" name="Rectangle 26"/>
            <p:cNvSpPr>
              <a:spLocks noChangeArrowheads="1"/>
            </p:cNvSpPr>
            <p:nvPr/>
          </p:nvSpPr>
          <p:spPr bwMode="auto">
            <a:xfrm>
              <a:off x="3936" y="2688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0" name="Rectangle 27"/>
            <p:cNvSpPr>
              <a:spLocks noChangeArrowheads="1"/>
            </p:cNvSpPr>
            <p:nvPr/>
          </p:nvSpPr>
          <p:spPr bwMode="auto">
            <a:xfrm>
              <a:off x="4608" y="3024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1" name="Rectangle 28"/>
            <p:cNvSpPr>
              <a:spLocks noChangeArrowheads="1"/>
            </p:cNvSpPr>
            <p:nvPr/>
          </p:nvSpPr>
          <p:spPr bwMode="auto">
            <a:xfrm>
              <a:off x="4272" y="3024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2" name="Rectangle 29"/>
            <p:cNvSpPr>
              <a:spLocks noChangeArrowheads="1"/>
            </p:cNvSpPr>
            <p:nvPr/>
          </p:nvSpPr>
          <p:spPr bwMode="auto">
            <a:xfrm>
              <a:off x="5280" y="3024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3" name="Rectangle 30"/>
            <p:cNvSpPr>
              <a:spLocks noChangeArrowheads="1"/>
            </p:cNvSpPr>
            <p:nvPr/>
          </p:nvSpPr>
          <p:spPr bwMode="auto">
            <a:xfrm>
              <a:off x="4944" y="3024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4" name="Rectangle 31"/>
            <p:cNvSpPr>
              <a:spLocks noChangeArrowheads="1"/>
            </p:cNvSpPr>
            <p:nvPr/>
          </p:nvSpPr>
          <p:spPr bwMode="auto">
            <a:xfrm>
              <a:off x="4608" y="2688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5" name="Rectangle 32"/>
            <p:cNvSpPr>
              <a:spLocks noChangeArrowheads="1"/>
            </p:cNvSpPr>
            <p:nvPr/>
          </p:nvSpPr>
          <p:spPr bwMode="auto">
            <a:xfrm>
              <a:off x="4608" y="3360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6" name="Rectangle 33"/>
            <p:cNvSpPr>
              <a:spLocks noChangeArrowheads="1"/>
            </p:cNvSpPr>
            <p:nvPr/>
          </p:nvSpPr>
          <p:spPr bwMode="auto">
            <a:xfrm>
              <a:off x="4944" y="3696"/>
              <a:ext cx="336" cy="3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3" name="Rectangle 34"/>
          <p:cNvSpPr>
            <a:spLocks noChangeArrowheads="1"/>
          </p:cNvSpPr>
          <p:nvPr/>
        </p:nvSpPr>
        <p:spPr bwMode="auto">
          <a:xfrm>
            <a:off x="5181600" y="39751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35"/>
          <p:cNvSpPr>
            <a:spLocks noChangeArrowheads="1"/>
          </p:cNvSpPr>
          <p:nvPr/>
        </p:nvSpPr>
        <p:spPr bwMode="auto">
          <a:xfrm>
            <a:off x="5715000" y="39751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36"/>
          <p:cNvSpPr>
            <a:spLocks noChangeArrowheads="1"/>
          </p:cNvSpPr>
          <p:nvPr/>
        </p:nvSpPr>
        <p:spPr bwMode="auto">
          <a:xfrm>
            <a:off x="6248400" y="39751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37"/>
          <p:cNvSpPr>
            <a:spLocks noChangeArrowheads="1"/>
          </p:cNvSpPr>
          <p:nvPr/>
        </p:nvSpPr>
        <p:spPr bwMode="auto">
          <a:xfrm>
            <a:off x="4648200" y="39751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38"/>
          <p:cNvSpPr txBox="1">
            <a:spLocks noChangeArrowheads="1"/>
          </p:cNvSpPr>
          <p:nvPr/>
        </p:nvSpPr>
        <p:spPr bwMode="auto">
          <a:xfrm>
            <a:off x="1676400" y="3429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>
              <a:latin typeface="Arial" charset="0"/>
            </a:endParaRPr>
          </a:p>
        </p:txBody>
      </p:sp>
      <p:grpSp>
        <p:nvGrpSpPr>
          <p:cNvPr id="188455" name="Group 39"/>
          <p:cNvGrpSpPr>
            <a:grpSpLocks/>
          </p:cNvGrpSpPr>
          <p:nvPr/>
        </p:nvGrpSpPr>
        <p:grpSpPr bwMode="auto">
          <a:xfrm>
            <a:off x="5181600" y="2390775"/>
            <a:ext cx="2133600" cy="528638"/>
            <a:chOff x="3264" y="2016"/>
            <a:chExt cx="1344" cy="333"/>
          </a:xfrm>
        </p:grpSpPr>
        <p:sp>
          <p:nvSpPr>
            <p:cNvPr id="20542" name="Text Box 40"/>
            <p:cNvSpPr txBox="1">
              <a:spLocks noChangeArrowheads="1"/>
            </p:cNvSpPr>
            <p:nvPr/>
          </p:nvSpPr>
          <p:spPr bwMode="auto">
            <a:xfrm>
              <a:off x="3264" y="2016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VNI-Centur" pitchFamily="2" charset="0"/>
                </a:rPr>
                <a:t>L</a:t>
              </a:r>
            </a:p>
          </p:txBody>
        </p:sp>
        <p:sp>
          <p:nvSpPr>
            <p:cNvPr id="20543" name="Text Box 41"/>
            <p:cNvSpPr txBox="1">
              <a:spLocks noChangeArrowheads="1"/>
            </p:cNvSpPr>
            <p:nvPr/>
          </p:nvSpPr>
          <p:spPr bwMode="auto">
            <a:xfrm>
              <a:off x="3600" y="2016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VNI-Centur" pitchFamily="2" charset="0"/>
                </a:rPr>
                <a:t>Ö</a:t>
              </a:r>
            </a:p>
          </p:txBody>
        </p:sp>
        <p:sp>
          <p:nvSpPr>
            <p:cNvPr id="20544" name="Text Box 42"/>
            <p:cNvSpPr txBox="1">
              <a:spLocks noChangeArrowheads="1"/>
            </p:cNvSpPr>
            <p:nvPr/>
          </p:nvSpPr>
          <p:spPr bwMode="auto">
            <a:xfrm>
              <a:off x="3936" y="2016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VNI-Centur" pitchFamily="2" charset="0"/>
                </a:rPr>
                <a:t>ÔÏ</a:t>
              </a:r>
            </a:p>
          </p:txBody>
        </p:sp>
        <p:sp>
          <p:nvSpPr>
            <p:cNvPr id="20545" name="Text Box 43"/>
            <p:cNvSpPr txBox="1">
              <a:spLocks noChangeArrowheads="1"/>
            </p:cNvSpPr>
            <p:nvPr/>
          </p:nvSpPr>
          <p:spPr bwMode="auto">
            <a:xfrm>
              <a:off x="4272" y="2016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  <a:latin typeface="VNI-Centur" pitchFamily="2" charset="0"/>
                </a:rPr>
                <a:t>M</a:t>
              </a:r>
            </a:p>
          </p:txBody>
        </p:sp>
      </p:grpSp>
      <p:grpSp>
        <p:nvGrpSpPr>
          <p:cNvPr id="188460" name="Group 44"/>
          <p:cNvGrpSpPr>
            <a:grpSpLocks/>
          </p:cNvGrpSpPr>
          <p:nvPr/>
        </p:nvGrpSpPr>
        <p:grpSpPr bwMode="auto">
          <a:xfrm>
            <a:off x="4648200" y="2924175"/>
            <a:ext cx="3200400" cy="533400"/>
            <a:chOff x="2928" y="2352"/>
            <a:chExt cx="2016" cy="336"/>
          </a:xfrm>
        </p:grpSpPr>
        <p:sp>
          <p:nvSpPr>
            <p:cNvPr id="20536" name="Text Box 45"/>
            <p:cNvSpPr txBox="1">
              <a:spLocks noChangeArrowheads="1"/>
            </p:cNvSpPr>
            <p:nvPr/>
          </p:nvSpPr>
          <p:spPr bwMode="auto">
            <a:xfrm>
              <a:off x="2928" y="2355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VNI-Centur" pitchFamily="2" charset="0"/>
                </a:rPr>
                <a:t>B</a:t>
              </a:r>
            </a:p>
          </p:txBody>
        </p:sp>
        <p:sp>
          <p:nvSpPr>
            <p:cNvPr id="20537" name="Text Box 46"/>
            <p:cNvSpPr txBox="1">
              <a:spLocks noChangeArrowheads="1"/>
            </p:cNvSpPr>
            <p:nvPr/>
          </p:nvSpPr>
          <p:spPr bwMode="auto">
            <a:xfrm>
              <a:off x="3264" y="2355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VNI-Centur" pitchFamily="2" charset="0"/>
                </a:rPr>
                <a:t>OÁ</a:t>
              </a:r>
            </a:p>
          </p:txBody>
        </p:sp>
        <p:sp>
          <p:nvSpPr>
            <p:cNvPr id="20538" name="Text Box 47"/>
            <p:cNvSpPr txBox="1">
              <a:spLocks noChangeArrowheads="1"/>
            </p:cNvSpPr>
            <p:nvPr/>
          </p:nvSpPr>
          <p:spPr bwMode="auto">
            <a:xfrm>
              <a:off x="3600" y="2355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VNI-Centur" pitchFamily="2" charset="0"/>
                </a:rPr>
                <a:t>N</a:t>
              </a:r>
            </a:p>
          </p:txBody>
        </p:sp>
        <p:sp>
          <p:nvSpPr>
            <p:cNvPr id="20539" name="Text Box 48"/>
            <p:cNvSpPr txBox="1">
              <a:spLocks noChangeArrowheads="1"/>
            </p:cNvSpPr>
            <p:nvPr/>
          </p:nvSpPr>
          <p:spPr bwMode="auto">
            <a:xfrm>
              <a:off x="3936" y="2355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  <a:latin typeface="VNI-Centur" pitchFamily="2" charset="0"/>
                </a:rPr>
                <a:t>C</a:t>
              </a:r>
            </a:p>
          </p:txBody>
        </p:sp>
        <p:sp>
          <p:nvSpPr>
            <p:cNvPr id="20540" name="Text Box 49"/>
            <p:cNvSpPr txBox="1">
              <a:spLocks noChangeArrowheads="1"/>
            </p:cNvSpPr>
            <p:nvPr/>
          </p:nvSpPr>
          <p:spPr bwMode="auto">
            <a:xfrm>
              <a:off x="4272" y="2355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VNI-Centur" pitchFamily="2" charset="0"/>
                </a:rPr>
                <a:t>H</a:t>
              </a:r>
            </a:p>
          </p:txBody>
        </p:sp>
        <p:sp>
          <p:nvSpPr>
            <p:cNvPr id="20541" name="Text Box 50"/>
            <p:cNvSpPr txBox="1">
              <a:spLocks noChangeArrowheads="1"/>
            </p:cNvSpPr>
            <p:nvPr/>
          </p:nvSpPr>
          <p:spPr bwMode="auto">
            <a:xfrm>
              <a:off x="4608" y="2352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VNI-Centur" pitchFamily="2" charset="0"/>
                </a:rPr>
                <a:t>ÖÕ</a:t>
              </a:r>
            </a:p>
          </p:txBody>
        </p:sp>
      </p:grpSp>
      <p:grpSp>
        <p:nvGrpSpPr>
          <p:cNvPr id="188467" name="Group 51"/>
          <p:cNvGrpSpPr>
            <a:grpSpLocks/>
          </p:cNvGrpSpPr>
          <p:nvPr/>
        </p:nvGrpSpPr>
        <p:grpSpPr bwMode="auto">
          <a:xfrm>
            <a:off x="5181600" y="3457575"/>
            <a:ext cx="2667000" cy="533400"/>
            <a:chOff x="3264" y="2688"/>
            <a:chExt cx="1680" cy="336"/>
          </a:xfrm>
        </p:grpSpPr>
        <p:sp>
          <p:nvSpPr>
            <p:cNvPr id="20531" name="Text Box 52"/>
            <p:cNvSpPr txBox="1">
              <a:spLocks noChangeArrowheads="1"/>
            </p:cNvSpPr>
            <p:nvPr/>
          </p:nvSpPr>
          <p:spPr bwMode="auto">
            <a:xfrm>
              <a:off x="3264" y="2691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VNI-Centur" pitchFamily="2" charset="0"/>
                </a:rPr>
                <a:t>T</a:t>
              </a:r>
            </a:p>
          </p:txBody>
        </p:sp>
        <p:sp>
          <p:nvSpPr>
            <p:cNvPr id="20532" name="Text Box 53"/>
            <p:cNvSpPr txBox="1">
              <a:spLocks noChangeArrowheads="1"/>
            </p:cNvSpPr>
            <p:nvPr/>
          </p:nvSpPr>
          <p:spPr bwMode="auto">
            <a:xfrm>
              <a:off x="3600" y="2691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VNI-Centur" pitchFamily="2" charset="0"/>
                </a:rPr>
                <a:t>OÁ</a:t>
              </a:r>
            </a:p>
          </p:txBody>
        </p:sp>
        <p:sp>
          <p:nvSpPr>
            <p:cNvPr id="20533" name="Text Box 54"/>
            <p:cNvSpPr txBox="1">
              <a:spLocks noChangeArrowheads="1"/>
            </p:cNvSpPr>
            <p:nvPr/>
          </p:nvSpPr>
          <p:spPr bwMode="auto">
            <a:xfrm>
              <a:off x="3936" y="2691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VNI-Centur" pitchFamily="2" charset="0"/>
                </a:rPr>
                <a:t>H</a:t>
              </a:r>
            </a:p>
          </p:txBody>
        </p:sp>
        <p:sp>
          <p:nvSpPr>
            <p:cNvPr id="20534" name="Text Box 55"/>
            <p:cNvSpPr txBox="1">
              <a:spLocks noChangeArrowheads="1"/>
            </p:cNvSpPr>
            <p:nvPr/>
          </p:nvSpPr>
          <p:spPr bwMode="auto">
            <a:xfrm>
              <a:off x="4272" y="2691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VNI-Centur" pitchFamily="2" charset="0"/>
                </a:rPr>
                <a:t>ÖÕ</a:t>
              </a:r>
            </a:p>
          </p:txBody>
        </p:sp>
        <p:sp>
          <p:nvSpPr>
            <p:cNvPr id="20535" name="Text Box 56"/>
            <p:cNvSpPr txBox="1">
              <a:spLocks noChangeArrowheads="1"/>
            </p:cNvSpPr>
            <p:nvPr/>
          </p:nvSpPr>
          <p:spPr bwMode="auto">
            <a:xfrm>
              <a:off x="4608" y="2688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  <a:latin typeface="VNI-Centur" pitchFamily="2" charset="0"/>
                </a:rPr>
                <a:t>U</a:t>
              </a:r>
            </a:p>
          </p:txBody>
        </p:sp>
      </p:grpSp>
      <p:grpSp>
        <p:nvGrpSpPr>
          <p:cNvPr id="188473" name="Group 57"/>
          <p:cNvGrpSpPr>
            <a:grpSpLocks/>
          </p:cNvGrpSpPr>
          <p:nvPr/>
        </p:nvGrpSpPr>
        <p:grpSpPr bwMode="auto">
          <a:xfrm>
            <a:off x="4648200" y="3990975"/>
            <a:ext cx="4267200" cy="533400"/>
            <a:chOff x="2928" y="3024"/>
            <a:chExt cx="2688" cy="336"/>
          </a:xfrm>
        </p:grpSpPr>
        <p:sp>
          <p:nvSpPr>
            <p:cNvPr id="20523" name="Text Box 58"/>
            <p:cNvSpPr txBox="1">
              <a:spLocks noChangeArrowheads="1"/>
            </p:cNvSpPr>
            <p:nvPr/>
          </p:nvSpPr>
          <p:spPr bwMode="auto">
            <a:xfrm>
              <a:off x="3936" y="3027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  <a:latin typeface="VNI-Centur" pitchFamily="2" charset="0"/>
                </a:rPr>
                <a:t>G</a:t>
              </a:r>
            </a:p>
          </p:txBody>
        </p:sp>
        <p:sp>
          <p:nvSpPr>
            <p:cNvPr id="20524" name="Text Box 59"/>
            <p:cNvSpPr txBox="1">
              <a:spLocks noChangeArrowheads="1"/>
            </p:cNvSpPr>
            <p:nvPr/>
          </p:nvSpPr>
          <p:spPr bwMode="auto">
            <a:xfrm>
              <a:off x="4272" y="3027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VNI-Centur" pitchFamily="2" charset="0"/>
                </a:rPr>
                <a:t>Ñ</a:t>
              </a:r>
            </a:p>
          </p:txBody>
        </p:sp>
        <p:sp>
          <p:nvSpPr>
            <p:cNvPr id="20525" name="Text Box 60"/>
            <p:cNvSpPr txBox="1">
              <a:spLocks noChangeArrowheads="1"/>
            </p:cNvSpPr>
            <p:nvPr/>
          </p:nvSpPr>
          <p:spPr bwMode="auto">
            <a:xfrm>
              <a:off x="4608" y="3027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VNI-Centur" pitchFamily="2" charset="0"/>
                </a:rPr>
                <a:t>I</a:t>
              </a:r>
            </a:p>
          </p:txBody>
        </p:sp>
        <p:sp>
          <p:nvSpPr>
            <p:cNvPr id="20526" name="Text Box 61"/>
            <p:cNvSpPr txBox="1">
              <a:spLocks noChangeArrowheads="1"/>
            </p:cNvSpPr>
            <p:nvPr/>
          </p:nvSpPr>
          <p:spPr bwMode="auto">
            <a:xfrm>
              <a:off x="4944" y="3027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VNI-Centur" pitchFamily="2" charset="0"/>
                </a:rPr>
                <a:t>EÄ</a:t>
              </a:r>
            </a:p>
          </p:txBody>
        </p:sp>
        <p:sp>
          <p:nvSpPr>
            <p:cNvPr id="20527" name="Text Box 62"/>
            <p:cNvSpPr txBox="1">
              <a:spLocks noChangeArrowheads="1"/>
            </p:cNvSpPr>
            <p:nvPr/>
          </p:nvSpPr>
          <p:spPr bwMode="auto">
            <a:xfrm>
              <a:off x="5280" y="3024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VNI-Centur" pitchFamily="2" charset="0"/>
                </a:rPr>
                <a:t>U</a:t>
              </a:r>
            </a:p>
          </p:txBody>
        </p:sp>
        <p:sp>
          <p:nvSpPr>
            <p:cNvPr id="20528" name="Text Box 63"/>
            <p:cNvSpPr txBox="1">
              <a:spLocks noChangeArrowheads="1"/>
            </p:cNvSpPr>
            <p:nvPr/>
          </p:nvSpPr>
          <p:spPr bwMode="auto">
            <a:xfrm>
              <a:off x="2928" y="3024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  <a:latin typeface="VNI-Centur" pitchFamily="2" charset="0"/>
                </a:rPr>
                <a:t>D</a:t>
              </a:r>
            </a:p>
          </p:txBody>
        </p:sp>
        <p:sp>
          <p:nvSpPr>
            <p:cNvPr id="20529" name="Text Box 64"/>
            <p:cNvSpPr txBox="1">
              <a:spLocks noChangeArrowheads="1"/>
            </p:cNvSpPr>
            <p:nvPr/>
          </p:nvSpPr>
          <p:spPr bwMode="auto">
            <a:xfrm>
              <a:off x="3264" y="3024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VNI-Centur" pitchFamily="2" charset="0"/>
                </a:rPr>
                <a:t>AÙ</a:t>
              </a:r>
            </a:p>
          </p:txBody>
        </p:sp>
        <p:sp>
          <p:nvSpPr>
            <p:cNvPr id="20530" name="Text Box 65"/>
            <p:cNvSpPr txBox="1">
              <a:spLocks noChangeArrowheads="1"/>
            </p:cNvSpPr>
            <p:nvPr/>
          </p:nvSpPr>
          <p:spPr bwMode="auto">
            <a:xfrm>
              <a:off x="3600" y="3024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  <a:latin typeface="VNI-Centur" pitchFamily="2" charset="0"/>
                </a:rPr>
                <a:t>N</a:t>
              </a:r>
            </a:p>
          </p:txBody>
        </p:sp>
      </p:grpSp>
      <p:grpSp>
        <p:nvGrpSpPr>
          <p:cNvPr id="188482" name="Group 66"/>
          <p:cNvGrpSpPr>
            <a:grpSpLocks/>
          </p:cNvGrpSpPr>
          <p:nvPr/>
        </p:nvGrpSpPr>
        <p:grpSpPr bwMode="auto">
          <a:xfrm>
            <a:off x="5181600" y="4524375"/>
            <a:ext cx="2667000" cy="533400"/>
            <a:chOff x="3264" y="3360"/>
            <a:chExt cx="1680" cy="336"/>
          </a:xfrm>
        </p:grpSpPr>
        <p:sp>
          <p:nvSpPr>
            <p:cNvPr id="20518" name="Text Box 67"/>
            <p:cNvSpPr txBox="1">
              <a:spLocks noChangeArrowheads="1"/>
            </p:cNvSpPr>
            <p:nvPr/>
          </p:nvSpPr>
          <p:spPr bwMode="auto">
            <a:xfrm>
              <a:off x="3264" y="3363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VNI-Centur" pitchFamily="2" charset="0"/>
                </a:rPr>
                <a:t>T</a:t>
              </a:r>
            </a:p>
          </p:txBody>
        </p:sp>
        <p:sp>
          <p:nvSpPr>
            <p:cNvPr id="20519" name="Text Box 68"/>
            <p:cNvSpPr txBox="1">
              <a:spLocks noChangeArrowheads="1"/>
            </p:cNvSpPr>
            <p:nvPr/>
          </p:nvSpPr>
          <p:spPr bwMode="auto">
            <a:xfrm>
              <a:off x="3600" y="3363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VNI-Centur" pitchFamily="2" charset="0"/>
                </a:rPr>
                <a:t>ÖØ</a:t>
              </a:r>
            </a:p>
          </p:txBody>
        </p:sp>
        <p:sp>
          <p:nvSpPr>
            <p:cNvPr id="20520" name="Text Box 69"/>
            <p:cNvSpPr txBox="1">
              <a:spLocks noChangeArrowheads="1"/>
            </p:cNvSpPr>
            <p:nvPr/>
          </p:nvSpPr>
          <p:spPr bwMode="auto">
            <a:xfrm>
              <a:off x="3936" y="3363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VNI-Centur" pitchFamily="2" charset="0"/>
                </a:rPr>
                <a:t>L</a:t>
              </a:r>
            </a:p>
          </p:txBody>
        </p:sp>
        <p:sp>
          <p:nvSpPr>
            <p:cNvPr id="20521" name="Text Box 70"/>
            <p:cNvSpPr txBox="1">
              <a:spLocks noChangeArrowheads="1"/>
            </p:cNvSpPr>
            <p:nvPr/>
          </p:nvSpPr>
          <p:spPr bwMode="auto">
            <a:xfrm>
              <a:off x="4272" y="3363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  <a:latin typeface="VNI-Centur" pitchFamily="2" charset="0"/>
                </a:rPr>
                <a:t>A</a:t>
              </a:r>
              <a:r>
                <a:rPr lang="en-US" sz="2800" b="1">
                  <a:latin typeface="VNI-Centur" pitchFamily="2" charset="0"/>
                </a:rPr>
                <a:t>Ù</a:t>
              </a:r>
            </a:p>
          </p:txBody>
        </p:sp>
        <p:sp>
          <p:nvSpPr>
            <p:cNvPr id="20522" name="Text Box 71"/>
            <p:cNvSpPr txBox="1">
              <a:spLocks noChangeArrowheads="1"/>
            </p:cNvSpPr>
            <p:nvPr/>
          </p:nvSpPr>
          <p:spPr bwMode="auto">
            <a:xfrm>
              <a:off x="4608" y="3360"/>
              <a:ext cx="33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VNI-Centur" pitchFamily="2" charset="0"/>
                </a:rPr>
                <a:t>Y</a:t>
              </a:r>
            </a:p>
          </p:txBody>
        </p:sp>
      </p:grpSp>
      <p:grpSp>
        <p:nvGrpSpPr>
          <p:cNvPr id="188488" name="Group 72"/>
          <p:cNvGrpSpPr>
            <a:grpSpLocks/>
          </p:cNvGrpSpPr>
          <p:nvPr/>
        </p:nvGrpSpPr>
        <p:grpSpPr bwMode="auto">
          <a:xfrm>
            <a:off x="4648200" y="5054600"/>
            <a:ext cx="3733800" cy="533400"/>
            <a:chOff x="2928" y="3696"/>
            <a:chExt cx="2352" cy="336"/>
          </a:xfrm>
        </p:grpSpPr>
        <p:sp>
          <p:nvSpPr>
            <p:cNvPr id="20511" name="Text Box 73"/>
            <p:cNvSpPr txBox="1">
              <a:spLocks noChangeArrowheads="1"/>
            </p:cNvSpPr>
            <p:nvPr/>
          </p:nvSpPr>
          <p:spPr bwMode="auto">
            <a:xfrm>
              <a:off x="3936" y="3699"/>
              <a:ext cx="336" cy="3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  <a:latin typeface="VNI-Centur" pitchFamily="2" charset="0"/>
                </a:rPr>
                <a:t>G</a:t>
              </a:r>
            </a:p>
          </p:txBody>
        </p:sp>
        <p:sp>
          <p:nvSpPr>
            <p:cNvPr id="20512" name="Text Box 74"/>
            <p:cNvSpPr txBox="1">
              <a:spLocks noChangeArrowheads="1"/>
            </p:cNvSpPr>
            <p:nvPr/>
          </p:nvSpPr>
          <p:spPr bwMode="auto">
            <a:xfrm>
              <a:off x="4272" y="3699"/>
              <a:ext cx="336" cy="3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  <a:latin typeface="VNI-Centur" pitchFamily="2" charset="0"/>
                </a:rPr>
                <a:t>C</a:t>
              </a:r>
            </a:p>
          </p:txBody>
        </p:sp>
        <p:sp>
          <p:nvSpPr>
            <p:cNvPr id="20513" name="Text Box 75"/>
            <p:cNvSpPr txBox="1">
              <a:spLocks noChangeArrowheads="1"/>
            </p:cNvSpPr>
            <p:nvPr/>
          </p:nvSpPr>
          <p:spPr bwMode="auto">
            <a:xfrm>
              <a:off x="4608" y="3699"/>
              <a:ext cx="336" cy="3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  <a:latin typeface="VNI-Centur" pitchFamily="2" charset="0"/>
                </a:rPr>
                <a:t>AÛ</a:t>
              </a:r>
            </a:p>
          </p:txBody>
        </p:sp>
        <p:sp>
          <p:nvSpPr>
            <p:cNvPr id="20514" name="Text Box 76"/>
            <p:cNvSpPr txBox="1">
              <a:spLocks noChangeArrowheads="1"/>
            </p:cNvSpPr>
            <p:nvPr/>
          </p:nvSpPr>
          <p:spPr bwMode="auto">
            <a:xfrm>
              <a:off x="4944" y="3699"/>
              <a:ext cx="336" cy="3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  <a:latin typeface="VNI-Centur" pitchFamily="2" charset="0"/>
                </a:rPr>
                <a:t>M</a:t>
              </a:r>
            </a:p>
          </p:txBody>
        </p:sp>
        <p:sp>
          <p:nvSpPr>
            <p:cNvPr id="20515" name="Text Box 77"/>
            <p:cNvSpPr txBox="1">
              <a:spLocks noChangeArrowheads="1"/>
            </p:cNvSpPr>
            <p:nvPr/>
          </p:nvSpPr>
          <p:spPr bwMode="auto">
            <a:xfrm>
              <a:off x="2928" y="3696"/>
              <a:ext cx="336" cy="3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  <a:latin typeface="VNI-Centur" pitchFamily="2" charset="0"/>
                </a:rPr>
                <a:t>D</a:t>
              </a:r>
            </a:p>
          </p:txBody>
        </p:sp>
        <p:sp>
          <p:nvSpPr>
            <p:cNvPr id="20516" name="Text Box 78"/>
            <p:cNvSpPr txBox="1">
              <a:spLocks noChangeArrowheads="1"/>
            </p:cNvSpPr>
            <p:nvPr/>
          </p:nvSpPr>
          <p:spPr bwMode="auto">
            <a:xfrm>
              <a:off x="3264" y="3696"/>
              <a:ext cx="336" cy="3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  <a:latin typeface="VNI-Centur" pitchFamily="2" charset="0"/>
                </a:rPr>
                <a:t>UÕ</a:t>
              </a:r>
            </a:p>
          </p:txBody>
        </p:sp>
        <p:sp>
          <p:nvSpPr>
            <p:cNvPr id="20517" name="Text Box 79"/>
            <p:cNvSpPr txBox="1">
              <a:spLocks noChangeArrowheads="1"/>
            </p:cNvSpPr>
            <p:nvPr/>
          </p:nvSpPr>
          <p:spPr bwMode="auto">
            <a:xfrm>
              <a:off x="3600" y="3696"/>
              <a:ext cx="336" cy="3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  <a:latin typeface="VNI-Centur" pitchFamily="2" charset="0"/>
                </a:rPr>
                <a:t>N</a:t>
              </a:r>
            </a:p>
          </p:txBody>
        </p:sp>
      </p:grpSp>
      <p:grpSp>
        <p:nvGrpSpPr>
          <p:cNvPr id="188496" name="Group 80"/>
          <p:cNvGrpSpPr>
            <a:grpSpLocks/>
          </p:cNvGrpSpPr>
          <p:nvPr/>
        </p:nvGrpSpPr>
        <p:grpSpPr bwMode="auto">
          <a:xfrm>
            <a:off x="990600" y="942975"/>
            <a:ext cx="4114800" cy="990600"/>
            <a:chOff x="576" y="1152"/>
            <a:chExt cx="2592" cy="624"/>
          </a:xfrm>
        </p:grpSpPr>
        <p:sp>
          <p:nvSpPr>
            <p:cNvPr id="20509" name="AutoShape 81"/>
            <p:cNvSpPr>
              <a:spLocks noChangeArrowheads="1"/>
            </p:cNvSpPr>
            <p:nvPr/>
          </p:nvSpPr>
          <p:spPr bwMode="auto">
            <a:xfrm>
              <a:off x="576" y="1152"/>
              <a:ext cx="2592" cy="624"/>
            </a:xfrm>
            <a:prstGeom prst="wedgeRoundRectCallout">
              <a:avLst>
                <a:gd name="adj1" fmla="val 50847"/>
                <a:gd name="adj2" fmla="val 124037"/>
                <a:gd name="adj3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b="1" i="1">
                <a:latin typeface="Arial" charset="0"/>
              </a:endParaRPr>
            </a:p>
          </p:txBody>
        </p:sp>
        <p:sp>
          <p:nvSpPr>
            <p:cNvPr id="20510" name="Text Box 82"/>
            <p:cNvSpPr txBox="1">
              <a:spLocks noChangeArrowheads="1"/>
            </p:cNvSpPr>
            <p:nvPr/>
          </p:nvSpPr>
          <p:spPr bwMode="auto">
            <a:xfrm>
              <a:off x="672" y="1200"/>
              <a:ext cx="235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sz="2400" b="1" i="1">
                  <a:solidFill>
                    <a:srgbClr val="0000CC"/>
                  </a:solidFill>
                  <a:latin typeface="Times New Roman" pitchFamily="18" charset="0"/>
                </a:rPr>
                <a:t>Nhân vật chính trong tác phẩm vừa học?</a:t>
              </a:r>
            </a:p>
          </p:txBody>
        </p:sp>
      </p:grpSp>
      <p:grpSp>
        <p:nvGrpSpPr>
          <p:cNvPr id="188499" name="Group 83"/>
          <p:cNvGrpSpPr>
            <a:grpSpLocks/>
          </p:cNvGrpSpPr>
          <p:nvPr/>
        </p:nvGrpSpPr>
        <p:grpSpPr bwMode="auto">
          <a:xfrm>
            <a:off x="457200" y="1476375"/>
            <a:ext cx="4114800" cy="990600"/>
            <a:chOff x="576" y="1152"/>
            <a:chExt cx="2592" cy="624"/>
          </a:xfrm>
        </p:grpSpPr>
        <p:sp>
          <p:nvSpPr>
            <p:cNvPr id="20507" name="AutoShape 84"/>
            <p:cNvSpPr>
              <a:spLocks noChangeArrowheads="1"/>
            </p:cNvSpPr>
            <p:nvPr/>
          </p:nvSpPr>
          <p:spPr bwMode="auto">
            <a:xfrm>
              <a:off x="576" y="1152"/>
              <a:ext cx="2592" cy="624"/>
            </a:xfrm>
            <a:prstGeom prst="wedgeRoundRectCallout">
              <a:avLst>
                <a:gd name="adj1" fmla="val 50847"/>
                <a:gd name="adj2" fmla="val 124037"/>
                <a:gd name="adj3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b="1" i="1">
                <a:latin typeface="Times New Roman" pitchFamily="18" charset="0"/>
              </a:endParaRPr>
            </a:p>
          </p:txBody>
        </p:sp>
        <p:sp>
          <p:nvSpPr>
            <p:cNvPr id="20508" name="Text Box 85"/>
            <p:cNvSpPr txBox="1">
              <a:spLocks noChangeArrowheads="1"/>
            </p:cNvSpPr>
            <p:nvPr/>
          </p:nvSpPr>
          <p:spPr bwMode="auto">
            <a:xfrm>
              <a:off x="672" y="1200"/>
              <a:ext cx="2352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sz="2600" b="1" i="1">
                  <a:solidFill>
                    <a:srgbClr val="0000CC"/>
                  </a:solidFill>
                  <a:latin typeface="Times New Roman" pitchFamily="18" charset="0"/>
                </a:rPr>
                <a:t>Thể thơ trong bài thơ Lượm là thể thơ nào ? </a:t>
              </a:r>
            </a:p>
          </p:txBody>
        </p:sp>
      </p:grpSp>
      <p:grpSp>
        <p:nvGrpSpPr>
          <p:cNvPr id="188502" name="Group 86"/>
          <p:cNvGrpSpPr>
            <a:grpSpLocks/>
          </p:cNvGrpSpPr>
          <p:nvPr/>
        </p:nvGrpSpPr>
        <p:grpSpPr bwMode="auto">
          <a:xfrm>
            <a:off x="685800" y="2085975"/>
            <a:ext cx="4114800" cy="990600"/>
            <a:chOff x="576" y="1152"/>
            <a:chExt cx="2592" cy="624"/>
          </a:xfrm>
        </p:grpSpPr>
        <p:sp>
          <p:nvSpPr>
            <p:cNvPr id="20505" name="AutoShape 87"/>
            <p:cNvSpPr>
              <a:spLocks noChangeArrowheads="1"/>
            </p:cNvSpPr>
            <p:nvPr/>
          </p:nvSpPr>
          <p:spPr bwMode="auto">
            <a:xfrm>
              <a:off x="576" y="1152"/>
              <a:ext cx="2592" cy="624"/>
            </a:xfrm>
            <a:prstGeom prst="wedgeRoundRectCallout">
              <a:avLst>
                <a:gd name="adj1" fmla="val 50847"/>
                <a:gd name="adj2" fmla="val 124037"/>
                <a:gd name="adj3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b="1" i="1">
                <a:latin typeface="Times New Roman" pitchFamily="18" charset="0"/>
              </a:endParaRPr>
            </a:p>
          </p:txBody>
        </p:sp>
        <p:sp>
          <p:nvSpPr>
            <p:cNvPr id="20506" name="Text Box 88"/>
            <p:cNvSpPr txBox="1">
              <a:spLocks noChangeArrowheads="1"/>
            </p:cNvSpPr>
            <p:nvPr/>
          </p:nvSpPr>
          <p:spPr bwMode="auto">
            <a:xfrm>
              <a:off x="672" y="1200"/>
              <a:ext cx="2352" cy="28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sz="2400" b="1" i="1">
                  <a:solidFill>
                    <a:srgbClr val="0000CC"/>
                  </a:solidFill>
                  <a:latin typeface="Times New Roman" pitchFamily="18" charset="0"/>
                </a:rPr>
                <a:t>Tác giả của bài thơ Lượm?</a:t>
              </a:r>
            </a:p>
          </p:txBody>
        </p:sp>
      </p:grpSp>
      <p:grpSp>
        <p:nvGrpSpPr>
          <p:cNvPr id="188505" name="Group 89"/>
          <p:cNvGrpSpPr>
            <a:grpSpLocks/>
          </p:cNvGrpSpPr>
          <p:nvPr/>
        </p:nvGrpSpPr>
        <p:grpSpPr bwMode="auto">
          <a:xfrm>
            <a:off x="457200" y="2619375"/>
            <a:ext cx="3505200" cy="1433513"/>
            <a:chOff x="288" y="2160"/>
            <a:chExt cx="2208" cy="903"/>
          </a:xfrm>
        </p:grpSpPr>
        <p:sp>
          <p:nvSpPr>
            <p:cNvPr id="20503" name="AutoShape 90"/>
            <p:cNvSpPr>
              <a:spLocks noChangeArrowheads="1"/>
            </p:cNvSpPr>
            <p:nvPr/>
          </p:nvSpPr>
          <p:spPr bwMode="auto">
            <a:xfrm>
              <a:off x="288" y="2160"/>
              <a:ext cx="2208" cy="903"/>
            </a:xfrm>
            <a:prstGeom prst="wedgeRoundRectCallout">
              <a:avLst>
                <a:gd name="adj1" fmla="val 68435"/>
                <a:gd name="adj2" fmla="val 76690"/>
                <a:gd name="adj3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b="1" i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20504" name="Text Box 91"/>
            <p:cNvSpPr txBox="1">
              <a:spLocks noChangeArrowheads="1"/>
            </p:cNvSpPr>
            <p:nvPr/>
          </p:nvSpPr>
          <p:spPr bwMode="auto">
            <a:xfrm>
              <a:off x="370" y="2229"/>
              <a:ext cx="200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sz="2400" b="1" i="1">
                  <a:solidFill>
                    <a:srgbClr val="FFFF00"/>
                  </a:solidFill>
                  <a:latin typeface="Times New Roman" pitchFamily="18" charset="0"/>
                </a:rPr>
                <a:t>Câu “ Cái đầu nghênh nghênh” miêu tả gì ?</a:t>
              </a:r>
            </a:p>
          </p:txBody>
        </p:sp>
      </p:grpSp>
      <p:grpSp>
        <p:nvGrpSpPr>
          <p:cNvPr id="188508" name="Group 92"/>
          <p:cNvGrpSpPr>
            <a:grpSpLocks/>
          </p:cNvGrpSpPr>
          <p:nvPr/>
        </p:nvGrpSpPr>
        <p:grpSpPr bwMode="auto">
          <a:xfrm>
            <a:off x="304800" y="3048000"/>
            <a:ext cx="4648200" cy="990600"/>
            <a:chOff x="576" y="1152"/>
            <a:chExt cx="2592" cy="624"/>
          </a:xfrm>
        </p:grpSpPr>
        <p:sp>
          <p:nvSpPr>
            <p:cNvPr id="20501" name="AutoShape 93"/>
            <p:cNvSpPr>
              <a:spLocks noChangeArrowheads="1"/>
            </p:cNvSpPr>
            <p:nvPr/>
          </p:nvSpPr>
          <p:spPr bwMode="auto">
            <a:xfrm>
              <a:off x="576" y="1152"/>
              <a:ext cx="2592" cy="624"/>
            </a:xfrm>
            <a:prstGeom prst="wedgeRoundRectCallout">
              <a:avLst>
                <a:gd name="adj1" fmla="val 50847"/>
                <a:gd name="adj2" fmla="val 124037"/>
                <a:gd name="adj3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b="1" i="1">
                <a:latin typeface="Arial" charset="0"/>
              </a:endParaRPr>
            </a:p>
          </p:txBody>
        </p:sp>
        <p:sp>
          <p:nvSpPr>
            <p:cNvPr id="20502" name="Text Box 94"/>
            <p:cNvSpPr txBox="1">
              <a:spLocks noChangeArrowheads="1"/>
            </p:cNvSpPr>
            <p:nvPr/>
          </p:nvSpPr>
          <p:spPr bwMode="auto">
            <a:xfrm>
              <a:off x="672" y="1200"/>
              <a:ext cx="235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sz="2400" b="1" i="1">
                  <a:solidFill>
                    <a:srgbClr val="0000CC"/>
                  </a:solidFill>
                  <a:latin typeface="Times New Roman" pitchFamily="18" charset="0"/>
                </a:rPr>
                <a:t>Một trong những nét nghệ thuật đặc sắc của bài thơ này ? </a:t>
              </a:r>
            </a:p>
          </p:txBody>
        </p:sp>
      </p:grpSp>
      <p:sp>
        <p:nvSpPr>
          <p:cNvPr id="20499" name="Text Box 95"/>
          <p:cNvSpPr txBox="1">
            <a:spLocks noChangeArrowheads="1"/>
          </p:cNvSpPr>
          <p:nvPr/>
        </p:nvSpPr>
        <p:spPr bwMode="auto">
          <a:xfrm>
            <a:off x="990600" y="0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 chơi ô chữ</a:t>
            </a:r>
          </a:p>
        </p:txBody>
      </p:sp>
      <p:sp>
        <p:nvSpPr>
          <p:cNvPr id="188514" name="AutoShape 98"/>
          <p:cNvSpPr>
            <a:spLocks noChangeArrowheads="1"/>
          </p:cNvSpPr>
          <p:nvPr/>
        </p:nvSpPr>
        <p:spPr bwMode="auto">
          <a:xfrm>
            <a:off x="0" y="4854575"/>
            <a:ext cx="3733800" cy="1524000"/>
          </a:xfrm>
          <a:prstGeom prst="cloudCallout">
            <a:avLst>
              <a:gd name="adj1" fmla="val 71597"/>
              <a:gd name="adj2" fmla="val -22083"/>
            </a:avLst>
          </a:prstGeom>
          <a:solidFill>
            <a:srgbClr val="FFFF00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đẹp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Lượm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algn="ctr"/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216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8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8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18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1000"/>
                                        <p:tgtEl>
                                          <p:spTgt spid="188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88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18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8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88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1000"/>
                                        <p:tgtEl>
                                          <p:spTgt spid="18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1000"/>
                                        <p:tgtEl>
                                          <p:spTgt spid="18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88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1000"/>
                                        <p:tgtEl>
                                          <p:spTgt spid="18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1000"/>
                                        <p:tgtEl>
                                          <p:spTgt spid="18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1000"/>
                                        <p:tgtEl>
                                          <p:spTgt spid="188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8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1000"/>
                                        <p:tgtEl>
                                          <p:spTgt spid="18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514" grpId="0" animBg="1"/>
      <p:bldP spid="188514" grpId="1" animBg="1"/>
      <p:bldP spid="18851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281113" y="17526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066800" y="381000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800000"/>
                </a:solidFill>
                <a:latin typeface=".VnTimeH" pitchFamily="34" charset="0"/>
              </a:rPr>
              <a:t>KiÓm tra bµi cò</a:t>
            </a:r>
          </a:p>
        </p:txBody>
      </p:sp>
      <p:pic>
        <p:nvPicPr>
          <p:cNvPr id="3076" name="Picture 7" descr="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71500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4022725" y="1485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79" name="Picture 11" descr="GARDO1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8716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1" name="Group 4"/>
          <p:cNvGrpSpPr>
            <a:grpSpLocks/>
          </p:cNvGrpSpPr>
          <p:nvPr/>
        </p:nvGrpSpPr>
        <p:grpSpPr bwMode="auto">
          <a:xfrm>
            <a:off x="6553200" y="0"/>
            <a:ext cx="2590800" cy="1828800"/>
            <a:chOff x="4120" y="0"/>
            <a:chExt cx="1640" cy="1632"/>
          </a:xfrm>
        </p:grpSpPr>
        <p:pic>
          <p:nvPicPr>
            <p:cNvPr id="3086" name="Picture 5" descr="question_float_from_box_hg_cl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" y="0"/>
              <a:ext cx="10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6" descr="smart_guy_getting_an_idea_hg_clr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0" y="0"/>
              <a:ext cx="1064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2" name="Line 16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839559" y="2271713"/>
            <a:ext cx="7351941" cy="2831544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Câu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hỏi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: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Tình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thương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mênh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mông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của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Bác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Hồ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đối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với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bộ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đội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và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dân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công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được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thể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hiện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trong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bài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i="1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Đêm</a:t>
            </a:r>
            <a:r>
              <a:rPr lang="es-MX" sz="3200" i="1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i="1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nay</a:t>
            </a:r>
            <a:r>
              <a:rPr lang="es-MX" sz="3200" i="1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i="1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Bác</a:t>
            </a:r>
            <a:r>
              <a:rPr lang="es-MX" sz="3200" i="1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i="1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không</a:t>
            </a:r>
            <a:r>
              <a:rPr lang="es-MX" sz="3200" i="1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i="1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ngủ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như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thế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s-MX" sz="3200" dirty="0" err="1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nào</a:t>
            </a:r>
            <a:r>
              <a:rPr lang="es-MX" sz="3200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? </a:t>
            </a:r>
          </a:p>
          <a:p>
            <a:endParaRPr lang="es-MX" sz="3200" dirty="0"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964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086600" cy="884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000" dirty="0" smtClean="0"/>
              <a:t>                   </a:t>
            </a:r>
            <a:br>
              <a:rPr lang="en-US" altLang="en-US" sz="2000" dirty="0" smtClean="0"/>
            </a:br>
            <a:r>
              <a:rPr lang="en-US" altLang="en-US" sz="2800" b="1" dirty="0" err="1" smtClean="0">
                <a:solidFill>
                  <a:srgbClr val="FF0000"/>
                </a:solidFill>
                <a:latin typeface=".VnTimeH" pitchFamily="34" charset="0"/>
              </a:rPr>
              <a:t>h­íng</a:t>
            </a:r>
            <a:r>
              <a:rPr lang="en-US" altLang="en-US" sz="28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.VnTimeH" pitchFamily="34" charset="0"/>
              </a:rPr>
              <a:t>dÉn</a:t>
            </a:r>
            <a:r>
              <a:rPr lang="en-US" altLang="en-US" sz="28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.VnTimeH" pitchFamily="34" charset="0"/>
              </a:rPr>
              <a:t>häc</a:t>
            </a:r>
            <a:r>
              <a:rPr lang="en-US" altLang="en-US" sz="28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.VnTimeH" pitchFamily="34" charset="0"/>
              </a:rPr>
              <a:t>sinh</a:t>
            </a:r>
            <a:r>
              <a:rPr lang="en-US" altLang="en-US" sz="28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.VnTimeH" pitchFamily="34" charset="0"/>
              </a:rPr>
              <a:t>häc</a:t>
            </a:r>
            <a:r>
              <a:rPr lang="en-US" altLang="en-US" sz="28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.VnTimeH" pitchFamily="34" charset="0"/>
              </a:rPr>
              <a:t>bµi</a:t>
            </a:r>
            <a:r>
              <a:rPr lang="en-US" altLang="en-US" sz="2800" dirty="0" smtClean="0">
                <a:solidFill>
                  <a:srgbClr val="FF0000"/>
                </a:solidFill>
              </a:rPr>
              <a:t/>
            </a:r>
            <a:br>
              <a:rPr lang="en-US" altLang="en-US" sz="2800" dirty="0" smtClean="0">
                <a:solidFill>
                  <a:srgbClr val="FF0000"/>
                </a:solidFill>
              </a:rPr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2000" dirty="0" smtClean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 </a:t>
            </a:r>
            <a:endParaRPr lang="en-US" altLang="en-US" sz="2000">
              <a:latin typeface="Times New Roman" pitchFamily="18" charset="0"/>
            </a:endParaRPr>
          </a:p>
        </p:txBody>
      </p:sp>
      <p:grpSp>
        <p:nvGrpSpPr>
          <p:cNvPr id="113668" name="Group 4"/>
          <p:cNvGrpSpPr>
            <a:grpSpLocks/>
          </p:cNvGrpSpPr>
          <p:nvPr/>
        </p:nvGrpSpPr>
        <p:grpSpPr bwMode="auto">
          <a:xfrm>
            <a:off x="457200" y="609600"/>
            <a:ext cx="7924800" cy="6248400"/>
            <a:chOff x="5760" y="-144"/>
            <a:chExt cx="4752" cy="4128"/>
          </a:xfrm>
        </p:grpSpPr>
        <p:sp>
          <p:nvSpPr>
            <p:cNvPr id="23558" name="AutoShape 5"/>
            <p:cNvSpPr>
              <a:spLocks noChangeArrowheads="1"/>
            </p:cNvSpPr>
            <p:nvPr/>
          </p:nvSpPr>
          <p:spPr bwMode="auto">
            <a:xfrm>
              <a:off x="5760" y="1104"/>
              <a:ext cx="4752" cy="2880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00CC00"/>
                </a:gs>
                <a:gs pos="50000">
                  <a:srgbClr val="FFFFCC"/>
                </a:gs>
                <a:gs pos="100000">
                  <a:srgbClr val="00CC00"/>
                </a:gs>
              </a:gsLst>
              <a:lin ang="5400000" scaled="1"/>
            </a:gradFill>
            <a:ln w="38100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solidFill>
                  <a:srgbClr val="3333FF"/>
                </a:solidFill>
                <a:latin typeface="Times New Roman" pitchFamily="18" charset="0"/>
              </a:endParaRPr>
            </a:p>
            <a:p>
              <a:pPr eaLnBrk="1" hangingPunct="1">
                <a:buFontTx/>
                <a:buBlip>
                  <a:blip r:embed="rId2"/>
                </a:buBlip>
              </a:pPr>
              <a:endParaRPr lang="en-US" altLang="en-US" sz="3000">
                <a:solidFill>
                  <a:srgbClr val="3333FF"/>
                </a:solidFill>
              </a:endParaRPr>
            </a:p>
            <a:p>
              <a:pPr eaLnBrk="1" hangingPunct="1"/>
              <a:endParaRPr lang="en-US" altLang="en-US" sz="3000">
                <a:solidFill>
                  <a:srgbClr val="3333FF"/>
                </a:solidFill>
              </a:endParaRPr>
            </a:p>
          </p:txBody>
        </p:sp>
        <p:pic>
          <p:nvPicPr>
            <p:cNvPr id="23559" name="Picture 6" descr="TWEETY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8" y="-144"/>
              <a:ext cx="182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Line 7"/>
            <p:cNvSpPr>
              <a:spLocks noChangeShapeType="1"/>
            </p:cNvSpPr>
            <p:nvPr/>
          </p:nvSpPr>
          <p:spPr bwMode="auto">
            <a:xfrm flipV="1">
              <a:off x="6000" y="624"/>
              <a:ext cx="2016" cy="816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Line 8"/>
            <p:cNvSpPr>
              <a:spLocks noChangeShapeType="1"/>
            </p:cNvSpPr>
            <p:nvPr/>
          </p:nvSpPr>
          <p:spPr bwMode="auto">
            <a:xfrm flipH="1" flipV="1">
              <a:off x="8016" y="624"/>
              <a:ext cx="2304" cy="672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914400" y="3581400"/>
            <a:ext cx="7543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en-US" sz="2800" b="1" i="1" dirty="0">
                <a:solidFill>
                  <a:srgbClr val="800000"/>
                </a:solidFill>
              </a:rPr>
              <a:t>- </a:t>
            </a:r>
            <a:r>
              <a:rPr lang="en-US" altLang="en-US" sz="2800" b="1" i="1" dirty="0" err="1">
                <a:solidFill>
                  <a:srgbClr val="800000"/>
                </a:solidFill>
              </a:rPr>
              <a:t>Häc</a:t>
            </a:r>
            <a:r>
              <a:rPr lang="en-US" altLang="en-US" sz="2800" b="1" i="1" dirty="0">
                <a:solidFill>
                  <a:srgbClr val="8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</a:rPr>
              <a:t>thuéc</a:t>
            </a:r>
            <a:r>
              <a:rPr lang="en-US" altLang="en-US" sz="2800" b="1" i="1" dirty="0">
                <a:solidFill>
                  <a:srgbClr val="8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</a:rPr>
              <a:t>lßng</a:t>
            </a:r>
            <a:r>
              <a:rPr lang="en-US" altLang="en-US" sz="2800" b="1" i="1" dirty="0">
                <a:solidFill>
                  <a:srgbClr val="8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</a:rPr>
              <a:t>bµi</a:t>
            </a:r>
            <a:r>
              <a:rPr lang="en-US" altLang="en-US" sz="2800" b="1" i="1" dirty="0">
                <a:solidFill>
                  <a:srgbClr val="8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</a:rPr>
              <a:t>th</a:t>
            </a:r>
            <a:r>
              <a:rPr lang="en-US" altLang="en-US" sz="2800" b="1" i="1" dirty="0">
                <a:solidFill>
                  <a:srgbClr val="800000"/>
                </a:solidFill>
              </a:rPr>
              <a:t>¬ </a:t>
            </a:r>
            <a:r>
              <a:rPr lang="en-US" altLang="en-US" sz="2800" b="1" i="1" dirty="0" err="1" smtClean="0">
                <a:solidFill>
                  <a:srgbClr val="0000FF"/>
                </a:solidFill>
              </a:rPr>
              <a:t>L­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ư</a:t>
            </a:r>
            <a:r>
              <a:rPr lang="en-US" altLang="en-US" sz="2800" b="1" i="1" dirty="0" err="1" smtClean="0">
                <a:solidFill>
                  <a:srgbClr val="0000FF"/>
                </a:solidFill>
              </a:rPr>
              <a:t>îm</a:t>
            </a:r>
            <a:r>
              <a:rPr lang="en-US" altLang="en-US" sz="2800" b="1" i="1" dirty="0" smtClean="0">
                <a:solidFill>
                  <a:srgbClr val="0000FF"/>
                </a:solidFill>
              </a:rPr>
              <a:t> 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của</a:t>
            </a:r>
            <a:r>
              <a:rPr lang="en-US" altLang="en-US" sz="2800" b="1" i="1" dirty="0" err="1" smtClean="0">
                <a:solidFill>
                  <a:srgbClr val="800000"/>
                </a:solidFill>
              </a:rPr>
              <a:t>Tè</a:t>
            </a:r>
            <a:r>
              <a:rPr lang="en-US" altLang="en-US" sz="2800" b="1" i="1" dirty="0" smtClean="0">
                <a:solidFill>
                  <a:srgbClr val="8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800000"/>
                </a:solidFill>
              </a:rPr>
              <a:t>H÷u</a:t>
            </a:r>
            <a:endParaRPr lang="en-US" altLang="en-US" sz="2800" b="1" i="1" dirty="0">
              <a:solidFill>
                <a:srgbClr val="8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800" b="1" i="1" dirty="0">
                <a:solidFill>
                  <a:srgbClr val="800000"/>
                </a:solidFill>
              </a:rPr>
              <a:t>- </a:t>
            </a:r>
            <a:r>
              <a:rPr lang="en-US" altLang="en-US" sz="2800" b="1" i="1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Nắm</a:t>
            </a:r>
            <a:r>
              <a:rPr lang="en-US" altLang="en-US" sz="2800" b="1" i="1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800" b="1" i="1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được</a:t>
            </a:r>
            <a:r>
              <a:rPr lang="en-US" altLang="en-US" sz="2800" b="1" i="1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800" b="1" i="1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altLang="en-US" sz="2800" b="1" i="1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ý </a:t>
            </a:r>
            <a:r>
              <a:rPr lang="en-US" altLang="en-US" sz="2800" b="1" i="1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chính</a:t>
            </a:r>
            <a:r>
              <a:rPr lang="en-US" altLang="en-US" sz="2800" b="1" i="1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800" b="1" i="1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trong</a:t>
            </a:r>
            <a:r>
              <a:rPr lang="en-US" altLang="en-US" sz="2800" b="1" i="1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800" b="1" i="1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đoạn</a:t>
            </a:r>
            <a:r>
              <a:rPr lang="en-US" altLang="en-US" sz="2800" b="1" i="1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 </a:t>
            </a:r>
            <a:r>
              <a:rPr lang="en-US" altLang="en-US" sz="2800" b="1" i="1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và</a:t>
            </a:r>
            <a:r>
              <a:rPr lang="en-US" altLang="en-US" sz="2800" b="1" i="1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800" b="1" i="1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đoạn</a:t>
            </a:r>
            <a:r>
              <a:rPr lang="en-US" altLang="en-US" sz="2800" b="1" i="1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 </a:t>
            </a:r>
            <a:r>
              <a:rPr lang="en-US" altLang="en-US" sz="2800" b="1" i="1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của</a:t>
            </a:r>
            <a:r>
              <a:rPr lang="en-US" altLang="en-US" sz="2800" b="1" i="1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800" b="1" i="1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bài</a:t>
            </a:r>
            <a:r>
              <a:rPr lang="en-US" altLang="en-US" sz="2800" b="1" i="1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800" b="1" i="1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thơ</a:t>
            </a:r>
            <a:endParaRPr lang="en-US" altLang="en-US" sz="2800" b="1" i="1" dirty="0" smtClean="0">
              <a:solidFill>
                <a:srgbClr val="8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800000"/>
                </a:solidFill>
              </a:rPr>
              <a:t>- </a:t>
            </a:r>
            <a:r>
              <a:rPr lang="en-US" altLang="en-US" sz="2800" b="1" i="1" dirty="0" err="1" smtClean="0">
                <a:solidFill>
                  <a:srgbClr val="800000"/>
                </a:solidFill>
              </a:rPr>
              <a:t>Soạn</a:t>
            </a:r>
            <a:r>
              <a:rPr lang="en-US" altLang="en-US" sz="2800" b="1" i="1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800" b="1" i="1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tiếp</a:t>
            </a:r>
            <a:r>
              <a:rPr lang="en-US" altLang="en-US" sz="2800" b="1" i="1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800" b="1" i="1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câu</a:t>
            </a:r>
            <a:r>
              <a:rPr lang="en-US" altLang="en-US" sz="2800" b="1" i="1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800" b="1" i="1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hỏi</a:t>
            </a:r>
            <a:r>
              <a:rPr lang="en-US" altLang="en-US" sz="2800" b="1" i="1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4, 5 </a:t>
            </a:r>
            <a:r>
              <a:rPr lang="en-US" altLang="en-US" sz="2800" b="1" i="1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sgk</a:t>
            </a:r>
            <a:r>
              <a:rPr lang="en-US" altLang="en-US" sz="2800" b="1" i="1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/76 </a:t>
            </a:r>
            <a:r>
              <a:rPr lang="en-US" altLang="en-US" sz="2800" b="1" i="1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và</a:t>
            </a:r>
            <a:r>
              <a:rPr lang="en-US" altLang="en-US" sz="2800" b="1" i="1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altLang="en-US" sz="2800" b="1" i="1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bài</a:t>
            </a:r>
            <a:r>
              <a:rPr lang="en-US" altLang="en-US" sz="2800" b="1" i="1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“</a:t>
            </a:r>
            <a:r>
              <a:rPr lang="en-US" altLang="en-US" sz="2800" b="1" i="1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Mưa</a:t>
            </a:r>
            <a:r>
              <a:rPr lang="en-US" altLang="en-US" sz="2800" b="1" i="1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”</a:t>
            </a:r>
            <a:endParaRPr lang="en-US" altLang="en-US" sz="2400" b="1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5323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1" name="WordArt 9"/>
          <p:cNvSpPr>
            <a:spLocks noChangeArrowheads="1" noChangeShapeType="1" noTextEdit="1"/>
          </p:cNvSpPr>
          <p:nvPr/>
        </p:nvSpPr>
        <p:spPr bwMode="auto">
          <a:xfrm>
            <a:off x="838200" y="2438400"/>
            <a:ext cx="729615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8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3399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TRÂN TRỌNG CẢM ƠN!</a:t>
            </a:r>
            <a:endParaRPr lang="en-US" sz="3600" kern="10">
              <a:ln w="12700">
                <a:solidFill>
                  <a:srgbClr val="FFFF66"/>
                </a:solidFill>
                <a:round/>
                <a:headEnd/>
                <a:tailEnd/>
              </a:ln>
              <a:solidFill>
                <a:srgbClr val="339966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891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7156" name="Picture 4" descr="Lu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5715000" y="5410200"/>
            <a:ext cx="2362200" cy="488950"/>
          </a:xfrm>
          <a:prstGeom prst="rect">
            <a:avLst/>
          </a:prstGeom>
          <a:solidFill>
            <a:srgbClr val="00FFFF"/>
          </a:solidFill>
          <a:ln w="12700" cap="sq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en-US" sz="2800" i="1">
                <a:latin typeface=".VnAristote" pitchFamily="34" charset="0"/>
              </a:rPr>
              <a:t>    </a:t>
            </a:r>
            <a:r>
              <a:rPr kumimoji="1" lang="en-US" altLang="en-US" sz="2800" b="1" i="1">
                <a:latin typeface=".VnAristote" pitchFamily="34" charset="0"/>
              </a:rPr>
              <a:t>--Tè H÷u--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3810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 99 (VĂN BẢN): LƯỢM</a:t>
            </a:r>
            <a:endParaRPr lang="en-US" sz="3200" dirty="0">
              <a:solidFill>
                <a:srgbClr val="C0000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4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281113" y="17526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066800" y="22860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4022725" y="1485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101" name="Picture 11" descr="GARDO1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13716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0" y="6096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  <a:latin typeface=".VnTimeH" pitchFamily="34" charset="0"/>
              </a:rPr>
              <a:t>I –</a:t>
            </a:r>
            <a:r>
              <a:rPr lang="en-US" altLang="en-US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 HIỂU </a:t>
            </a:r>
            <a:r>
              <a:rPr lang="en-US" altLang="en-US" b="1">
                <a:solidFill>
                  <a:srgbClr val="FF0066"/>
                </a:solidFill>
                <a:latin typeface=".VnTimeH" pitchFamily="34" charset="0"/>
              </a:rPr>
              <a:t>chung :</a:t>
            </a:r>
          </a:p>
        </p:txBody>
      </p:sp>
      <p:sp>
        <p:nvSpPr>
          <p:cNvPr id="54287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43400" y="1066800"/>
            <a:ext cx="609600" cy="609600"/>
          </a:xfrm>
          <a:prstGeom prst="actionButtonHelp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495800" y="1676400"/>
            <a:ext cx="4648200" cy="1600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Dựa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vào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phần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chú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thích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,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em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hãy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nêu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endParaRPr lang="en-US" sz="2400" dirty="0" smtClean="0"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những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hiểu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biết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của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mình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về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nhà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thơ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endParaRPr lang="en-US" sz="2400" dirty="0" smtClean="0"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Hữu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?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152400" y="91440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C3300"/>
                </a:solidFill>
              </a:rPr>
              <a:t>1, T¸c gi¶ :</a:t>
            </a:r>
          </a:p>
        </p:txBody>
      </p:sp>
      <p:sp>
        <p:nvSpPr>
          <p:cNvPr id="4106" name="Text Box 24"/>
          <p:cNvSpPr txBox="1">
            <a:spLocks noChangeArrowheads="1"/>
          </p:cNvSpPr>
          <p:nvPr/>
        </p:nvSpPr>
        <p:spPr bwMode="auto">
          <a:xfrm>
            <a:off x="0" y="0"/>
            <a:ext cx="9144000" cy="534988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en-US" sz="2800" dirty="0">
                <a:solidFill>
                  <a:srgbClr val="800000"/>
                </a:solidFill>
                <a:latin typeface=".VnAristote" pitchFamily="34" charset="0"/>
              </a:rPr>
              <a:t>       </a:t>
            </a:r>
            <a:r>
              <a:rPr kumimoji="1" lang="en-US" altLang="en-US" sz="28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kumimoji="1" lang="en-US" altLang="en-US" sz="2800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99 (</a:t>
            </a:r>
            <a:r>
              <a:rPr kumimoji="1" lang="en-US" altLang="en-US" sz="28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Văn</a:t>
            </a:r>
            <a:r>
              <a:rPr kumimoji="1" lang="en-US" altLang="en-US" sz="2800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kumimoji="1" lang="en-US" altLang="en-US" sz="28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</a:t>
            </a:r>
            <a:r>
              <a:rPr kumimoji="1" lang="en-US" altLang="en-US" sz="2800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): </a:t>
            </a:r>
            <a:r>
              <a:rPr kumimoji="1" lang="en-US" alt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Lượm</a:t>
            </a:r>
            <a:r>
              <a:rPr kumimoji="1" lang="en-US" altLang="en-US" sz="2800" b="1" i="1" dirty="0" smtClean="0">
                <a:solidFill>
                  <a:srgbClr val="800000"/>
                </a:solidFill>
                <a:latin typeface=".VnTifani HeavyH" pitchFamily="34" charset="0"/>
              </a:rPr>
              <a:t> </a:t>
            </a:r>
            <a:r>
              <a:rPr kumimoji="1" lang="en-US" altLang="en-US" b="1" i="1" u="sng" dirty="0" smtClean="0">
                <a:solidFill>
                  <a:srgbClr val="800000"/>
                </a:solidFill>
                <a:latin typeface=".VnKoala" pitchFamily="34" charset="0"/>
              </a:rPr>
              <a:t> </a:t>
            </a:r>
            <a:endParaRPr kumimoji="1" lang="en-US" altLang="en-US" b="1" i="1" dirty="0">
              <a:latin typeface=".VnKoala" pitchFamily="34" charset="0"/>
            </a:endParaRPr>
          </a:p>
        </p:txBody>
      </p:sp>
      <p:sp>
        <p:nvSpPr>
          <p:cNvPr id="4107" name="Text Box 25"/>
          <p:cNvSpPr txBox="1">
            <a:spLocks noChangeArrowheads="1"/>
          </p:cNvSpPr>
          <p:nvPr/>
        </p:nvSpPr>
        <p:spPr bwMode="auto">
          <a:xfrm>
            <a:off x="5791200" y="152400"/>
            <a:ext cx="2362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en-US" sz="2800" i="1">
                <a:latin typeface=".VnAristote" pitchFamily="34" charset="0"/>
              </a:rPr>
              <a:t>--Tè H÷u--</a:t>
            </a:r>
          </a:p>
        </p:txBody>
      </p:sp>
      <p:pic>
        <p:nvPicPr>
          <p:cNvPr id="54298" name="Picture 26" descr="images248438_ToHuu1[1]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16" y="555770"/>
            <a:ext cx="354878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5334000" y="5257800"/>
            <a:ext cx="3581400" cy="461963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en-US" sz="2600" i="1">
                <a:latin typeface=".VnAristote" pitchFamily="34" charset="0"/>
              </a:rPr>
              <a:t>     Tè H÷u (1920- 2002)</a:t>
            </a: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0" y="13716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altLang="en-US" sz="2600" b="1" i="1" dirty="0" smtClean="0">
                <a:latin typeface=".VnAristote" pitchFamily="34" charset="0"/>
              </a:rPr>
              <a:t>- </a:t>
            </a:r>
            <a:r>
              <a:rPr kumimoji="1" lang="en-US" altLang="en-US" sz="2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Tên</a:t>
            </a:r>
            <a:r>
              <a:rPr kumimoji="1" lang="en-US" altLang="en-US" sz="2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kumimoji="1" lang="en-US" altLang="en-US" sz="2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khai</a:t>
            </a:r>
            <a:r>
              <a:rPr kumimoji="1" lang="en-US" altLang="en-US" sz="2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kumimoji="1" lang="en-US" altLang="en-US" sz="2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sinh</a:t>
            </a:r>
            <a:r>
              <a:rPr kumimoji="1" lang="en-US" altLang="en-US" sz="2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: </a:t>
            </a:r>
            <a:r>
              <a:rPr kumimoji="1" lang="en-US" altLang="en-US" sz="2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Nguyễn</a:t>
            </a:r>
            <a:r>
              <a:rPr kumimoji="1" lang="en-US" altLang="en-US" sz="2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Kim </a:t>
            </a:r>
            <a:r>
              <a:rPr kumimoji="1" lang="en-US" altLang="en-US" sz="2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Thành</a:t>
            </a:r>
            <a:endParaRPr kumimoji="1" lang="en-US" altLang="en-US" sz="2600" i="1" dirty="0" smtClean="0">
              <a:latin typeface=".VnAristote" pitchFamily="34" charset="0"/>
            </a:endParaRP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</a:pPr>
            <a:endParaRPr kumimoji="1" lang="en-US" altLang="en-US" sz="2600" i="1" dirty="0">
              <a:latin typeface=".VnAristote" pitchFamily="34" charset="0"/>
            </a:endParaRP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0" y="1828800"/>
            <a:ext cx="434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kumimoji="1" lang="en-US" altLang="en-US" sz="2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Quê</a:t>
            </a:r>
            <a:r>
              <a:rPr kumimoji="1" lang="en-US" altLang="en-US" sz="2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kumimoji="1" lang="en-US" altLang="en-US" sz="2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quán</a:t>
            </a:r>
            <a:r>
              <a:rPr kumimoji="1" lang="en-US" altLang="en-US" sz="2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: </a:t>
            </a:r>
            <a:r>
              <a:rPr kumimoji="1" lang="en-US" altLang="en-US" sz="2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Thừa</a:t>
            </a:r>
            <a:r>
              <a:rPr kumimoji="1" lang="en-US" altLang="en-US" sz="2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kumimoji="1" lang="en-US" altLang="en-US" sz="2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Thiên</a:t>
            </a:r>
            <a:r>
              <a:rPr kumimoji="1" lang="en-US" altLang="en-US" sz="2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kumimoji="1" lang="en-US" altLang="en-US" sz="2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Huế</a:t>
            </a:r>
            <a:endParaRPr kumimoji="1" lang="en-US" altLang="en-US" sz="2600" i="1" u="sng" dirty="0">
              <a:latin typeface=".VnAristote" pitchFamily="34" charset="0"/>
            </a:endParaRP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0" y="2209800"/>
            <a:ext cx="525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Là</a:t>
            </a:r>
            <a:r>
              <a:rPr lang="en-US" sz="28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nhà</a:t>
            </a:r>
            <a:r>
              <a:rPr lang="en-US" sz="28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cách</a:t>
            </a:r>
            <a:r>
              <a:rPr lang="en-US" sz="28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mạng</a:t>
            </a:r>
            <a:r>
              <a:rPr lang="en-US" sz="28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và</a:t>
            </a:r>
            <a:r>
              <a:rPr lang="en-US" sz="28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nhà</a:t>
            </a:r>
            <a:r>
              <a:rPr lang="en-US" sz="28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thơ</a:t>
            </a:r>
            <a:r>
              <a:rPr lang="en-US" sz="28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lớn</a:t>
            </a:r>
            <a:r>
              <a:rPr lang="en-US" sz="28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của</a:t>
            </a:r>
            <a:r>
              <a:rPr lang="en-US" sz="28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thơ</a:t>
            </a:r>
            <a:r>
              <a:rPr lang="en-US" sz="28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hiện</a:t>
            </a:r>
            <a:r>
              <a:rPr lang="en-US" sz="28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đại</a:t>
            </a:r>
            <a:r>
              <a:rPr lang="en-US" sz="28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Việt</a:t>
            </a:r>
            <a:r>
              <a:rPr lang="en-US" sz="28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Nam.</a:t>
            </a:r>
            <a:endParaRPr lang="en-US" sz="2800" dirty="0" smtClean="0"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r>
              <a:rPr lang="en-US" sz="28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-</a:t>
            </a:r>
            <a:r>
              <a:rPr lang="en-US" sz="28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28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tập</a:t>
            </a:r>
            <a:r>
              <a:rPr lang="en-US" sz="28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thơ</a:t>
            </a:r>
            <a:r>
              <a:rPr lang="en-US" sz="28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tiêu</a:t>
            </a:r>
            <a:r>
              <a:rPr lang="en-US" sz="28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biểu</a:t>
            </a:r>
            <a:r>
              <a:rPr lang="en-US" sz="28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: </a:t>
            </a:r>
            <a:r>
              <a:rPr lang="en-US" sz="2800" i="1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Từ</a:t>
            </a:r>
            <a:r>
              <a:rPr lang="en-US" sz="2800" i="1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i="1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ấy</a:t>
            </a:r>
            <a:r>
              <a:rPr lang="en-US" sz="2800" i="1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, </a:t>
            </a:r>
            <a:r>
              <a:rPr lang="en-US" sz="2800" i="1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Việt</a:t>
            </a:r>
            <a:r>
              <a:rPr lang="en-US" sz="2800" i="1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i="1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Bắc</a:t>
            </a:r>
            <a:r>
              <a:rPr lang="en-US" sz="2800" i="1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, Ra </a:t>
            </a:r>
            <a:r>
              <a:rPr lang="en-US" sz="2800" i="1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trận</a:t>
            </a:r>
            <a:r>
              <a:rPr lang="en-US" sz="2800" i="1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, </a:t>
            </a:r>
            <a:r>
              <a:rPr lang="en-US" sz="2800" i="1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Gió</a:t>
            </a:r>
            <a:r>
              <a:rPr lang="en-US" sz="2800" i="1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i="1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lộng</a:t>
            </a:r>
            <a:r>
              <a:rPr lang="en-US" sz="2800" i="1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, </a:t>
            </a:r>
            <a:r>
              <a:rPr lang="en-US" sz="2800" i="1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Máu</a:t>
            </a:r>
            <a:r>
              <a:rPr lang="en-US" sz="2800" i="1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i="1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và</a:t>
            </a:r>
            <a:r>
              <a:rPr lang="en-US" sz="2800" i="1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i="1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hoa</a:t>
            </a:r>
            <a:r>
              <a:rPr lang="en-US" sz="28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…</a:t>
            </a:r>
          </a:p>
          <a:p>
            <a:endParaRPr lang="en-US" sz="2800" dirty="0" smtClean="0"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</a:pPr>
            <a:endParaRPr kumimoji="1" lang="en-US" altLang="en-US" sz="2600" i="1" dirty="0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211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54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5" grpId="0"/>
      <p:bldP spid="54287" grpId="0" animBg="1"/>
      <p:bldP spid="54287" grpId="1" animBg="1"/>
      <p:bldP spid="54288" grpId="0" animBg="1"/>
      <p:bldP spid="54288" grpId="1" animBg="1"/>
      <p:bldP spid="54288" grpId="2" animBg="1"/>
      <p:bldP spid="54299" grpId="0" animBg="1"/>
      <p:bldP spid="54300" grpId="0"/>
      <p:bldP spid="54301" grpId="0"/>
      <p:bldP spid="543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t="8173" r="6250" b="7031"/>
          <a:stretch>
            <a:fillRect/>
          </a:stretch>
        </p:blipFill>
        <p:spPr bwMode="auto">
          <a:xfrm>
            <a:off x="76200" y="274638"/>
            <a:ext cx="90678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8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93725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00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BÀI THƠ: LƯỢM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Tố Hữu)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685800"/>
            <a:ext cx="2563813" cy="6081713"/>
          </a:xfrm>
          <a:prstGeom prst="rect">
            <a:avLst/>
          </a:prstGeom>
          <a:solidFill>
            <a:srgbClr val="006666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loắt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choắt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nghênh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lệch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huýt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eaLnBrk="1" hangingPunct="1">
              <a:lnSpc>
                <a:spcPct val="90000"/>
              </a:lnSpc>
            </a:pP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à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eaLnBrk="1" hangingPunct="1">
              <a:lnSpc>
                <a:spcPct val="90000"/>
              </a:lnSpc>
            </a:pP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híp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mí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81350" y="685800"/>
            <a:ext cx="2611438" cy="6111875"/>
          </a:xfrm>
          <a:prstGeom prst="rect">
            <a:avLst/>
          </a:prstGeom>
          <a:solidFill>
            <a:srgbClr val="006666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Lượm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!...</a:t>
            </a:r>
          </a:p>
          <a:p>
            <a:pPr eaLnBrk="1" hangingPunct="1">
              <a:lnSpc>
                <a:spcPct val="90000"/>
              </a:lnSpc>
            </a:pP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vèo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vèo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"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trỗ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đòng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đòng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970588" y="685800"/>
            <a:ext cx="2563812" cy="6081713"/>
          </a:xfrm>
          <a:prstGeom prst="rect">
            <a:avLst/>
          </a:prstGeom>
          <a:solidFill>
            <a:srgbClr val="006666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Bỗng lòe chớp đỏ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Thôi rồi, Lượm ơi!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Chú đòng chí nhỏ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Một dòng máu tươi!</a:t>
            </a:r>
          </a:p>
          <a:p>
            <a:pPr eaLnBrk="1" hangingPunct="1">
              <a:lnSpc>
                <a:spcPct val="90000"/>
              </a:lnSpc>
            </a:pPr>
            <a:endParaRPr lang="en-US" sz="1800" b="1" i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Cháu nằm trên lúa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Tay nắm chặt bông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Lúa thơm mùi sữa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Hồn bay giữa đồng</a:t>
            </a:r>
          </a:p>
          <a:p>
            <a:pPr eaLnBrk="1" hangingPunct="1">
              <a:lnSpc>
                <a:spcPct val="90000"/>
              </a:lnSpc>
            </a:pPr>
            <a:endParaRPr lang="en-US" sz="1800" b="1" i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Lượm ơi, còn không?</a:t>
            </a:r>
          </a:p>
          <a:p>
            <a:pPr eaLnBrk="1" hangingPunct="1">
              <a:lnSpc>
                <a:spcPct val="90000"/>
              </a:lnSpc>
            </a:pPr>
            <a:endParaRPr lang="en-US" sz="1800" b="1" i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b="1" i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Chú bé loắt choắt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Cái xắc xinh xinh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Cái chân thoăn thoắt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Cái đầu nghênh nghênh</a:t>
            </a:r>
          </a:p>
          <a:p>
            <a:pPr eaLnBrk="1" hangingPunct="1">
              <a:lnSpc>
                <a:spcPct val="90000"/>
              </a:lnSpc>
            </a:pPr>
            <a:endParaRPr lang="en-US" sz="1800" b="1" i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 lô đội lệch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Mồm huýt sáo vang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Như con chim chích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Nhảy trên đường vàng.</a:t>
            </a:r>
          </a:p>
          <a:p>
            <a:pPr eaLnBrk="1" hangingPunct="1">
              <a:lnSpc>
                <a:spcPct val="90000"/>
              </a:lnSpc>
            </a:pPr>
            <a:endParaRPr lang="en-US" sz="1800" b="1" i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- 1949- </a:t>
            </a:r>
          </a:p>
        </p:txBody>
      </p:sp>
      <p:sp>
        <p:nvSpPr>
          <p:cNvPr id="11270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66800" y="48768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71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90600" y="5791200"/>
            <a:ext cx="160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nimBg="1" autoUpdateAnimBg="0"/>
      <p:bldP spid="11268" grpId="0" bldLvl="0" animBg="1" autoUpdateAnimBg="0"/>
      <p:bldP spid="11269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281113" y="17526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 sz="2800" b="1">
              <a:solidFill>
                <a:srgbClr val="0000FF"/>
              </a:solidFill>
            </a:endParaRPr>
          </a:p>
        </p:txBody>
      </p:sp>
      <p:pic>
        <p:nvPicPr>
          <p:cNvPr id="7171" name="Picture 3" descr="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71500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066800" y="22860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022725" y="1485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174" name="Picture 6" descr="GARDO1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13716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6096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66"/>
                </a:solidFill>
                <a:latin typeface=".VnTimeH" pitchFamily="34" charset="0"/>
              </a:rPr>
              <a:t>I –</a:t>
            </a:r>
            <a:r>
              <a:rPr lang="en-US" alt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 HIỂU </a:t>
            </a:r>
            <a:r>
              <a:rPr lang="en-US" altLang="en-US" b="1" dirty="0" err="1">
                <a:solidFill>
                  <a:srgbClr val="FF0066"/>
                </a:solidFill>
                <a:latin typeface=".VnTimeH" pitchFamily="34" charset="0"/>
              </a:rPr>
              <a:t>chung</a:t>
            </a:r>
            <a:r>
              <a:rPr lang="en-US" altLang="en-US" b="1" dirty="0">
                <a:solidFill>
                  <a:srgbClr val="FF0066"/>
                </a:solidFill>
                <a:latin typeface=".VnTimeH" pitchFamily="34" charset="0"/>
              </a:rPr>
              <a:t> :</a:t>
            </a:r>
          </a:p>
        </p:txBody>
      </p:sp>
      <p:sp>
        <p:nvSpPr>
          <p:cNvPr id="717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10200" y="1066800"/>
            <a:ext cx="609600" cy="609600"/>
          </a:xfrm>
          <a:prstGeom prst="actionButtonHelp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4953000" y="1676400"/>
            <a:ext cx="4191000" cy="1066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dirty="0" err="1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nêu</a:t>
            </a:r>
            <a:r>
              <a:rPr lang="en-US" sz="2800" dirty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cảnh</a:t>
            </a:r>
            <a:r>
              <a:rPr lang="en-US" sz="2800" dirty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sáng</a:t>
            </a:r>
            <a:r>
              <a:rPr lang="en-US" sz="28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tác</a:t>
            </a:r>
            <a:r>
              <a:rPr lang="en-US" sz="28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bài</a:t>
            </a:r>
            <a:r>
              <a:rPr lang="en-US" sz="2800" dirty="0" smtClean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?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14745" y="1554162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</a:rPr>
              <a:t>2,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T¸c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phÈm</a:t>
            </a:r>
            <a:r>
              <a:rPr lang="en-US" altLang="en-US" sz="2000" b="1" dirty="0">
                <a:solidFill>
                  <a:schemeClr val="accent2"/>
                </a:solidFill>
              </a:rPr>
              <a:t> :</a:t>
            </a:r>
          </a:p>
        </p:txBody>
      </p:sp>
      <p:sp>
        <p:nvSpPr>
          <p:cNvPr id="7183" name="Line 16"/>
          <p:cNvSpPr>
            <a:spLocks noChangeShapeType="1"/>
          </p:cNvSpPr>
          <p:nvPr/>
        </p:nvSpPr>
        <p:spPr bwMode="auto">
          <a:xfrm>
            <a:off x="4876800" y="533400"/>
            <a:ext cx="76200" cy="6553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Rectangle 18"/>
          <p:cNvSpPr>
            <a:spLocks noChangeArrowheads="1"/>
          </p:cNvSpPr>
          <p:nvPr/>
        </p:nvSpPr>
        <p:spPr bwMode="auto">
          <a:xfrm>
            <a:off x="0" y="3505200"/>
            <a:ext cx="472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kumimoji="1" lang="en-US" altLang="en-US" sz="2600" i="1" dirty="0">
              <a:latin typeface=".VnAristote" pitchFamily="34" charset="0"/>
            </a:endParaRPr>
          </a:p>
        </p:txBody>
      </p:sp>
      <p:sp>
        <p:nvSpPr>
          <p:cNvPr id="7186" name="Text Box 20"/>
          <p:cNvSpPr txBox="1">
            <a:spLocks noChangeArrowheads="1"/>
          </p:cNvSpPr>
          <p:nvPr/>
        </p:nvSpPr>
        <p:spPr bwMode="auto">
          <a:xfrm>
            <a:off x="5791200" y="152400"/>
            <a:ext cx="2362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en-US" sz="2800" i="1">
                <a:latin typeface=".VnAristote" pitchFamily="34" charset="0"/>
              </a:rPr>
              <a:t>--Tè H÷u--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52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solidFill>
                  <a:srgbClr val="800000"/>
                </a:solidFill>
                <a:latin typeface=".VnAristote" pitchFamily="34" charset="0"/>
              </a:rPr>
              <a:t> </a:t>
            </a:r>
            <a:r>
              <a:rPr kumimoji="1" lang="en-US" altLang="en-US" sz="28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kumimoji="1" lang="en-US" altLang="en-US" sz="2800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99 (</a:t>
            </a:r>
            <a:r>
              <a:rPr kumimoji="1" lang="en-US" altLang="en-US" sz="28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Văn</a:t>
            </a:r>
            <a:r>
              <a:rPr kumimoji="1" lang="en-US" altLang="en-US" sz="2800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kumimoji="1" lang="en-US" altLang="en-US" sz="28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</a:t>
            </a:r>
            <a:r>
              <a:rPr kumimoji="1" lang="en-US" altLang="en-US" sz="2800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): </a:t>
            </a:r>
            <a:r>
              <a:rPr kumimoji="1" lang="en-US" alt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Lượm</a:t>
            </a:r>
            <a:r>
              <a:rPr kumimoji="1" lang="en-US" altLang="en-US" sz="2800" b="1" i="1" dirty="0" smtClean="0">
                <a:solidFill>
                  <a:srgbClr val="800000"/>
                </a:solidFill>
                <a:latin typeface=".VnTifani HeavyH" pitchFamily="34" charset="0"/>
              </a:rPr>
              <a:t> </a:t>
            </a:r>
            <a:r>
              <a:rPr kumimoji="1" lang="en-US" altLang="en-US" sz="2800" b="1" i="1" u="sng" dirty="0" smtClean="0">
                <a:solidFill>
                  <a:srgbClr val="800000"/>
                </a:solidFill>
                <a:latin typeface=".VnKoala" pitchFamily="34" charset="0"/>
              </a:rPr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6645" y="2271713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a.Hoàn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cảnh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sáng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tác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455" y="36576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Viết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năm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1949-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Trong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cuộc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kháng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chiến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chống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Pháp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, in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trong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tập</a:t>
            </a:r>
            <a:r>
              <a:rPr 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i="1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Việt</a:t>
            </a:r>
            <a:r>
              <a:rPr lang="en-US" sz="2400" i="1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i="1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Bắc</a:t>
            </a:r>
            <a:r>
              <a:rPr lang="en-US" sz="2400" i="1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.</a:t>
            </a:r>
            <a:endParaRPr lang="en-US" sz="2400" dirty="0" smtClean="0"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 </a:t>
            </a:r>
            <a:endParaRPr lang="en-US" sz="2400" dirty="0"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7768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7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281113" y="17526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 sz="2800" b="1">
              <a:solidFill>
                <a:srgbClr val="0000FF"/>
              </a:solidFill>
            </a:endParaRPr>
          </a:p>
        </p:txBody>
      </p:sp>
      <p:pic>
        <p:nvPicPr>
          <p:cNvPr id="9219" name="Picture 3" descr="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71500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66800" y="22860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022725" y="1485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222" name="Picture 6" descr="GARDO1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13716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609600"/>
            <a:ext cx="32004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 dirty="0" smtClean="0">
              <a:solidFill>
                <a:srgbClr val="FF0066"/>
              </a:solidFill>
              <a:latin typeface=".VnTime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66"/>
                </a:solidFill>
                <a:latin typeface=".VnTimeH" pitchFamily="34" charset="0"/>
              </a:rPr>
              <a:t>I </a:t>
            </a:r>
            <a:r>
              <a:rPr lang="en-US" altLang="en-US" b="1" dirty="0">
                <a:solidFill>
                  <a:srgbClr val="FF0066"/>
                </a:solidFill>
                <a:latin typeface=".VnTimeH" pitchFamily="34" charset="0"/>
              </a:rPr>
              <a:t>–</a:t>
            </a:r>
            <a:r>
              <a:rPr lang="en-US" alt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 HIỂU </a:t>
            </a:r>
            <a:r>
              <a:rPr lang="en-US" altLang="en-US" b="1" dirty="0" err="1">
                <a:solidFill>
                  <a:srgbClr val="FF0066"/>
                </a:solidFill>
                <a:latin typeface=".VnTimeH" pitchFamily="34" charset="0"/>
              </a:rPr>
              <a:t>chung</a:t>
            </a:r>
            <a:r>
              <a:rPr lang="en-US" altLang="en-US" b="1" dirty="0">
                <a:solidFill>
                  <a:srgbClr val="FF0066"/>
                </a:solidFill>
                <a:latin typeface=".VnTimeH" pitchFamily="34" charset="0"/>
              </a:rPr>
              <a:t> :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0" y="990600"/>
            <a:ext cx="1676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chemeClr val="accent2"/>
                </a:solidFill>
              </a:rPr>
              <a:t>1</a:t>
            </a:r>
            <a:r>
              <a:rPr lang="en-US" altLang="en-US" sz="2000" b="1" dirty="0">
                <a:solidFill>
                  <a:schemeClr val="accent2"/>
                </a:solidFill>
              </a:rPr>
              <a:t>,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T¸c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gi</a:t>
            </a:r>
            <a:r>
              <a:rPr lang="en-US" altLang="en-US" sz="2000" b="1" dirty="0">
                <a:solidFill>
                  <a:schemeClr val="accent2"/>
                </a:solidFill>
              </a:rPr>
              <a:t>¶ :</a:t>
            </a: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0" y="1371600"/>
            <a:ext cx="2133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chemeClr val="accent2"/>
                </a:solidFill>
              </a:rPr>
              <a:t>2</a:t>
            </a:r>
            <a:r>
              <a:rPr lang="en-US" altLang="en-US" sz="2000" b="1" dirty="0">
                <a:solidFill>
                  <a:schemeClr val="accent2"/>
                </a:solidFill>
              </a:rPr>
              <a:t>,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T¸c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phÈm</a:t>
            </a:r>
            <a:r>
              <a:rPr lang="en-US" altLang="en-US" sz="2000" b="1" dirty="0">
                <a:solidFill>
                  <a:schemeClr val="accent2"/>
                </a:solidFill>
              </a:rPr>
              <a:t> :</a:t>
            </a:r>
          </a:p>
        </p:txBody>
      </p:sp>
      <p:sp>
        <p:nvSpPr>
          <p:cNvPr id="9226" name="Line 16"/>
          <p:cNvSpPr>
            <a:spLocks noChangeShapeType="1"/>
          </p:cNvSpPr>
          <p:nvPr/>
        </p:nvSpPr>
        <p:spPr bwMode="auto">
          <a:xfrm>
            <a:off x="4495800" y="533400"/>
            <a:ext cx="76200" cy="6553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4876800" y="1828800"/>
            <a:ext cx="426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Bài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thơ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i="1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Lượm</a:t>
            </a:r>
            <a:r>
              <a:rPr lang="es-MX" sz="2400" i="1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viết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về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ai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?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Về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sự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việc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gì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?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Em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có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nhận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xét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gì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về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thể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thơ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của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bài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thơ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s-MX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này</a:t>
            </a:r>
            <a:r>
              <a:rPr lang="es-MX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?</a:t>
            </a:r>
            <a:r>
              <a:rPr lang="es-MX" sz="2400" dirty="0">
                <a:latin typeface="Times" pitchFamily="34" charset="0"/>
                <a:ea typeface="Times" pitchFamily="34" charset="0"/>
                <a:cs typeface="Times" pitchFamily="34" charset="0"/>
              </a:rPr>
              <a:t> </a:t>
            </a:r>
            <a:endParaRPr lang="en-US" sz="2400" dirty="0"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39286" name="Text Box 22"/>
          <p:cNvSpPr txBox="1">
            <a:spLocks noChangeArrowheads="1"/>
          </p:cNvSpPr>
          <p:nvPr/>
        </p:nvSpPr>
        <p:spPr bwMode="auto">
          <a:xfrm>
            <a:off x="0" y="2438400"/>
            <a:ext cx="22098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en-US" sz="2400" dirty="0" smtClean="0">
                <a:solidFill>
                  <a:schemeClr val="accent2">
                    <a:lumMod val="75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b. </a:t>
            </a:r>
            <a:r>
              <a:rPr kumimoji="1" lang="en-US" altLang="en-US" sz="2400" dirty="0" err="1" smtClean="0">
                <a:solidFill>
                  <a:schemeClr val="accent2">
                    <a:lumMod val="75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Thể</a:t>
            </a:r>
            <a:r>
              <a:rPr kumimoji="1" lang="en-US" altLang="en-US" sz="2400" dirty="0" smtClean="0">
                <a:solidFill>
                  <a:schemeClr val="accent2">
                    <a:lumMod val="75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kumimoji="1" lang="en-US" altLang="en-US" sz="2400" dirty="0" err="1" smtClean="0">
                <a:solidFill>
                  <a:schemeClr val="accent2">
                    <a:lumMod val="75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thơ</a:t>
            </a:r>
            <a:r>
              <a:rPr kumimoji="1" lang="en-US" altLang="en-US" sz="2400" dirty="0" smtClean="0">
                <a:solidFill>
                  <a:schemeClr val="hlink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kumimoji="1" lang="en-US" altLang="en-US" sz="2400" dirty="0"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39288" name="Text Box 24"/>
          <p:cNvSpPr txBox="1">
            <a:spLocks noChangeArrowheads="1"/>
          </p:cNvSpPr>
          <p:nvPr/>
        </p:nvSpPr>
        <p:spPr bwMode="auto">
          <a:xfrm>
            <a:off x="37579" y="3597634"/>
            <a:ext cx="39624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en-US" sz="2400" i="1" u="sng" dirty="0" err="1" smtClean="0">
                <a:solidFill>
                  <a:schemeClr val="accent2">
                    <a:lumMod val="75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c.Phương</a:t>
            </a:r>
            <a:r>
              <a:rPr kumimoji="1" lang="en-US" altLang="en-US" sz="2400" i="1" u="sng" dirty="0" smtClean="0">
                <a:solidFill>
                  <a:schemeClr val="accent2">
                    <a:lumMod val="75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kumimoji="1" lang="en-US" altLang="en-US" sz="2400" i="1" u="sng" dirty="0" err="1" smtClean="0">
                <a:solidFill>
                  <a:schemeClr val="accent2">
                    <a:lumMod val="75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thức</a:t>
            </a:r>
            <a:r>
              <a:rPr kumimoji="1" lang="en-US" altLang="en-US" sz="2400" i="1" u="sng" dirty="0" smtClean="0">
                <a:solidFill>
                  <a:schemeClr val="accent2">
                    <a:lumMod val="75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kumimoji="1" lang="en-US" altLang="en-US" sz="2400" i="1" u="sng" dirty="0" err="1" smtClean="0">
                <a:solidFill>
                  <a:schemeClr val="accent2">
                    <a:lumMod val="75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biểu</a:t>
            </a:r>
            <a:r>
              <a:rPr kumimoji="1" lang="en-US" altLang="en-US" sz="2400" i="1" u="sng" dirty="0" smtClean="0">
                <a:solidFill>
                  <a:schemeClr val="accent2">
                    <a:lumMod val="75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kumimoji="1" lang="en-US" altLang="en-US" sz="2400" i="1" u="sng" dirty="0" err="1" smtClean="0">
                <a:solidFill>
                  <a:schemeClr val="accent2">
                    <a:lumMod val="75000"/>
                  </a:schemeClr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đạt</a:t>
            </a:r>
            <a:endParaRPr kumimoji="1" lang="en-US" altLang="en-US" sz="2400" i="1" u="sng" dirty="0">
              <a:solidFill>
                <a:schemeClr val="accent2">
                  <a:lumMod val="75000"/>
                </a:schemeClr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39289" name="Text Box 25"/>
          <p:cNvSpPr txBox="1">
            <a:spLocks noChangeArrowheads="1"/>
          </p:cNvSpPr>
          <p:nvPr/>
        </p:nvSpPr>
        <p:spPr bwMode="auto">
          <a:xfrm>
            <a:off x="303663" y="4267200"/>
            <a:ext cx="4114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en-US" sz="2400" b="1" dirty="0">
                <a:solidFill>
                  <a:schemeClr val="hlink"/>
                </a:solidFill>
              </a:rPr>
              <a:t> </a:t>
            </a:r>
            <a:r>
              <a:rPr kumimoji="1" lang="en-US" altLang="en-US" sz="2400" dirty="0" err="1" smtClean="0">
                <a:solidFill>
                  <a:schemeClr val="hlink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Tự</a:t>
            </a:r>
            <a:r>
              <a:rPr kumimoji="1" lang="en-US" altLang="en-US" sz="2400" dirty="0" smtClean="0">
                <a:solidFill>
                  <a:schemeClr val="hlink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kumimoji="1" lang="en-US" altLang="en-US" sz="2400" dirty="0" err="1" smtClean="0">
                <a:solidFill>
                  <a:schemeClr val="hlink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sự</a:t>
            </a:r>
            <a:r>
              <a:rPr kumimoji="1" lang="en-US" altLang="en-US" sz="2400" dirty="0" smtClean="0">
                <a:solidFill>
                  <a:schemeClr val="hlink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- </a:t>
            </a:r>
            <a:r>
              <a:rPr kumimoji="1" lang="en-US" altLang="en-US" sz="2400" dirty="0" err="1" smtClean="0">
                <a:solidFill>
                  <a:schemeClr val="hlink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miêu</a:t>
            </a:r>
            <a:r>
              <a:rPr kumimoji="1" lang="en-US" altLang="en-US" sz="2400" dirty="0" smtClean="0">
                <a:solidFill>
                  <a:schemeClr val="hlink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kumimoji="1" lang="en-US" altLang="en-US" sz="2400" dirty="0" err="1" smtClean="0">
                <a:solidFill>
                  <a:schemeClr val="hlink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tả</a:t>
            </a:r>
            <a:r>
              <a:rPr kumimoji="1" lang="en-US" altLang="en-US" sz="2400" dirty="0" smtClean="0">
                <a:solidFill>
                  <a:schemeClr val="hlink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- </a:t>
            </a:r>
            <a:r>
              <a:rPr kumimoji="1" lang="en-US" altLang="en-US" sz="2400" dirty="0" err="1" smtClean="0">
                <a:solidFill>
                  <a:schemeClr val="hlink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biểu</a:t>
            </a:r>
            <a:r>
              <a:rPr kumimoji="1" lang="en-US" altLang="en-US" sz="2400" dirty="0" smtClean="0">
                <a:solidFill>
                  <a:schemeClr val="hlink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kumimoji="1" lang="en-US" altLang="en-US" sz="2400" dirty="0" err="1" smtClean="0">
                <a:solidFill>
                  <a:schemeClr val="hlink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cảm</a:t>
            </a:r>
            <a:endParaRPr kumimoji="1" lang="en-US" altLang="en-US" sz="2400" dirty="0">
              <a:solidFill>
                <a:schemeClr val="hlink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5586" y="339436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28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kumimoji="1" lang="en-US" altLang="en-US" sz="2800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99 (</a:t>
            </a:r>
            <a:r>
              <a:rPr kumimoji="1" lang="en-US" altLang="en-US" sz="28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Văn</a:t>
            </a:r>
            <a:r>
              <a:rPr kumimoji="1" lang="en-US" altLang="en-US" sz="2800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kumimoji="1" lang="en-US" altLang="en-US" sz="28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</a:t>
            </a:r>
            <a:r>
              <a:rPr kumimoji="1" lang="en-US" altLang="en-US" sz="2800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): </a:t>
            </a:r>
            <a:r>
              <a:rPr kumimoji="1" lang="en-US" alt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Lượm</a:t>
            </a:r>
            <a:r>
              <a:rPr kumimoji="1" lang="en-US" altLang="en-US" sz="2800" b="1" i="1" dirty="0" smtClean="0">
                <a:solidFill>
                  <a:srgbClr val="800000"/>
                </a:solidFill>
                <a:latin typeface=".VnTifani HeavyH" pitchFamily="34" charset="0"/>
              </a:rPr>
              <a:t> </a:t>
            </a:r>
            <a:r>
              <a:rPr kumimoji="1" lang="en-US" altLang="en-US" sz="2800" b="1" i="1" u="sng" dirty="0" smtClean="0">
                <a:solidFill>
                  <a:srgbClr val="800000"/>
                </a:solidFill>
                <a:latin typeface=".VnKoala" pitchFamily="34" charset="0"/>
              </a:rPr>
              <a:t>  </a:t>
            </a:r>
            <a:r>
              <a:rPr kumimoji="1" lang="en-US" altLang="en-US" sz="28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kumimoji="1" lang="en-US" altLang="en-US" sz="2800" dirty="0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kumimoji="1" lang="en-US" altLang="en-US" sz="2800" dirty="0" err="1" smtClean="0">
                <a:solidFill>
                  <a:srgbClr val="8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Hữu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38100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Để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viết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về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Lượm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,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nhà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thơ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đã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chọn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và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sử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dụng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phương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thức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biểu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đạt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400" dirty="0" err="1">
                <a:latin typeface="Times" pitchFamily="34" charset="0"/>
                <a:ea typeface="Times" pitchFamily="34" charset="0"/>
                <a:cs typeface="Times" pitchFamily="34" charset="0"/>
              </a:rPr>
              <a:t>nào</a:t>
            </a:r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?</a:t>
            </a:r>
          </a:p>
          <a:p>
            <a:r>
              <a:rPr lang="en-US" sz="2400" dirty="0">
                <a:latin typeface="Times" pitchFamily="34" charset="0"/>
                <a:ea typeface="Times" pitchFamily="34" charset="0"/>
                <a:cs typeface="Times" pitchFamily="34" charset="0"/>
              </a:rPr>
              <a:t> 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728716" y="2469356"/>
            <a:ext cx="3063922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Bốn</a:t>
            </a:r>
            <a:r>
              <a:rPr kumimoji="1" lang="en-US" altLang="en-US" sz="24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kumimoji="1" lang="en-US" altLang="en-US" sz="24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chữ</a:t>
            </a:r>
            <a:endParaRPr kumimoji="1" lang="en-US" altLang="en-US" sz="2400" dirty="0"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3241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5" grpId="0"/>
      <p:bldP spid="139286" grpId="0"/>
      <p:bldP spid="139288" grpId="0"/>
      <p:bldP spid="139289" grpId="0"/>
      <p:bldP spid="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76200" y="76200"/>
            <a:ext cx="8991600" cy="6629400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6387" name="Picture 3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 rot="16080000">
            <a:off x="-1714500" y="1790700"/>
            <a:ext cx="3960813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53659"/>
          <a:stretch>
            <a:fillRect/>
          </a:stretch>
        </p:blipFill>
        <p:spPr bwMode="auto">
          <a:xfrm rot="5340000">
            <a:off x="1713706" y="-1485106"/>
            <a:ext cx="377825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 descr="ngo%20d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132">
            <a:off x="7848600" y="5562600"/>
            <a:ext cx="15208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11188" y="2971800"/>
            <a:ext cx="1487487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*Bố cục: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590800" y="1371600"/>
            <a:ext cx="6019800" cy="709613"/>
          </a:xfrm>
          <a:prstGeom prst="rect">
            <a:avLst/>
          </a:prstGeom>
          <a:solidFill>
            <a:srgbClr val="2A746D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..."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":</a:t>
            </a:r>
          </a:p>
          <a:p>
            <a:pPr algn="ctr" eaLnBrk="1" hangingPunct="1"/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Lượm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667000" y="2667000"/>
            <a:ext cx="6019800" cy="1014413"/>
          </a:xfrm>
          <a:prstGeom prst="rect">
            <a:avLst/>
          </a:prstGeom>
          <a:solidFill>
            <a:srgbClr val="2A746D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"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..."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":</a:t>
            </a:r>
          </a:p>
          <a:p>
            <a:pPr algn="ctr" eaLnBrk="1" hangingPunct="1"/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Lượm</a:t>
            </a:r>
            <a:endParaRPr lang="en-US" sz="1800" dirty="0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743200" y="4648200"/>
            <a:ext cx="6019800" cy="709613"/>
          </a:xfrm>
          <a:prstGeom prst="rect">
            <a:avLst/>
          </a:prstGeom>
          <a:solidFill>
            <a:srgbClr val="2A746D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Lượm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1828800" y="1981200"/>
            <a:ext cx="806450" cy="990600"/>
          </a:xfrm>
          <a:prstGeom prst="line">
            <a:avLst/>
          </a:prstGeom>
          <a:noFill/>
          <a:ln w="76200" cmpd="tri">
            <a:solidFill>
              <a:srgbClr val="0099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1905000" y="3121025"/>
            <a:ext cx="806450" cy="77788"/>
          </a:xfrm>
          <a:prstGeom prst="line">
            <a:avLst/>
          </a:prstGeom>
          <a:noFill/>
          <a:ln w="76200" cmpd="tri">
            <a:solidFill>
              <a:srgbClr val="0099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1905000" y="3429000"/>
            <a:ext cx="914400" cy="1219200"/>
          </a:xfrm>
          <a:prstGeom prst="line">
            <a:avLst/>
          </a:prstGeom>
          <a:noFill/>
          <a:ln w="76200" cmpd="tri">
            <a:solidFill>
              <a:srgbClr val="0099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52400" y="76200"/>
            <a:ext cx="8913813" cy="369332"/>
          </a:xfrm>
          <a:prstGeom prst="rect">
            <a:avLst/>
          </a:prstGeom>
          <a:solidFill>
            <a:srgbClr val="006666"/>
          </a:solidFill>
          <a:ln w="57150" cmpd="thickThin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5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ldLvl="0" animBg="1" autoUpdateAnimBg="0"/>
      <p:bldP spid="16391" grpId="0" bldLvl="0" animBg="1" autoUpdateAnimBg="0"/>
      <p:bldP spid="16392" grpId="0" bldLvl="0" animBg="1" autoUpdateAnimBg="0"/>
      <p:bldP spid="16393" grpId="0" bldLvl="0" animBg="1" autoUpdateAnimBg="0"/>
      <p:bldP spid="16394" grpId="0" animBg="1"/>
      <p:bldP spid="16395" grpId="0" animBg="1"/>
      <p:bldP spid="1639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1530</Words>
  <Application>Microsoft Office PowerPoint</Application>
  <PresentationFormat>On-screen Show (4:3)</PresentationFormat>
  <Paragraphs>233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h­íng dÉn häc sinh häc bµi  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Windown 7</dc:creator>
  <cp:lastModifiedBy>Windown 7</cp:lastModifiedBy>
  <cp:revision>68</cp:revision>
  <dcterms:created xsi:type="dcterms:W3CDTF">2018-03-01T08:19:33Z</dcterms:created>
  <dcterms:modified xsi:type="dcterms:W3CDTF">2018-03-02T19:17:02Z</dcterms:modified>
</cp:coreProperties>
</file>